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10" r:id="rId5"/>
    <p:sldId id="511" r:id="rId6"/>
    <p:sldId id="448" r:id="rId7"/>
    <p:sldId id="449" r:id="rId8"/>
    <p:sldId id="502" r:id="rId9"/>
    <p:sldId id="492" r:id="rId10"/>
    <p:sldId id="491" r:id="rId11"/>
    <p:sldId id="589" r:id="rId12"/>
    <p:sldId id="592" r:id="rId13"/>
    <p:sldId id="590" r:id="rId14"/>
    <p:sldId id="591" r:id="rId15"/>
    <p:sldId id="553" r:id="rId16"/>
    <p:sldId id="501" r:id="rId17"/>
    <p:sldId id="463" r:id="rId18"/>
    <p:sldId id="450" r:id="rId19"/>
    <p:sldId id="451" r:id="rId20"/>
    <p:sldId id="460" r:id="rId21"/>
    <p:sldId id="464" r:id="rId22"/>
    <p:sldId id="653" r:id="rId23"/>
    <p:sldId id="504" r:id="rId24"/>
    <p:sldId id="465" r:id="rId25"/>
    <p:sldId id="466" r:id="rId26"/>
    <p:sldId id="490" r:id="rId27"/>
    <p:sldId id="483" r:id="rId28"/>
    <p:sldId id="495" r:id="rId29"/>
    <p:sldId id="468" r:id="rId30"/>
    <p:sldId id="652" r:id="rId31"/>
    <p:sldId id="469" r:id="rId32"/>
    <p:sldId id="484" r:id="rId33"/>
    <p:sldId id="509" r:id="rId34"/>
    <p:sldId id="508" r:id="rId35"/>
    <p:sldId id="505" r:id="rId36"/>
    <p:sldId id="506" r:id="rId37"/>
    <p:sldId id="507" r:id="rId38"/>
    <p:sldId id="634" r:id="rId39"/>
    <p:sldId id="485" r:id="rId40"/>
    <p:sldId id="486" r:id="rId41"/>
    <p:sldId id="487" r:id="rId42"/>
    <p:sldId id="630" r:id="rId43"/>
    <p:sldId id="488" r:id="rId44"/>
    <p:sldId id="633" r:id="rId45"/>
    <p:sldId id="631" r:id="rId46"/>
    <p:sldId id="496" r:id="rId47"/>
    <p:sldId id="497" r:id="rId48"/>
    <p:sldId id="499" r:id="rId49"/>
    <p:sldId id="494" r:id="rId50"/>
    <p:sldId id="489" r:id="rId51"/>
    <p:sldId id="477" r:id="rId52"/>
    <p:sldId id="500" r:id="rId53"/>
    <p:sldId id="635" r:id="rId54"/>
    <p:sldId id="552" r:id="rId5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510"/>
            <p14:sldId id="511"/>
            <p14:sldId id="448"/>
            <p14:sldId id="449"/>
            <p14:sldId id="502"/>
            <p14:sldId id="492"/>
            <p14:sldId id="491"/>
            <p14:sldId id="589"/>
            <p14:sldId id="592"/>
            <p14:sldId id="590"/>
            <p14:sldId id="591"/>
            <p14:sldId id="553"/>
            <p14:sldId id="501"/>
            <p14:sldId id="463"/>
            <p14:sldId id="450"/>
            <p14:sldId id="451"/>
            <p14:sldId id="460"/>
            <p14:sldId id="464"/>
            <p14:sldId id="653"/>
            <p14:sldId id="504"/>
            <p14:sldId id="465"/>
            <p14:sldId id="466"/>
            <p14:sldId id="490"/>
            <p14:sldId id="483"/>
            <p14:sldId id="495"/>
            <p14:sldId id="468"/>
            <p14:sldId id="652"/>
            <p14:sldId id="469"/>
            <p14:sldId id="484"/>
            <p14:sldId id="509"/>
            <p14:sldId id="508"/>
            <p14:sldId id="505"/>
            <p14:sldId id="506"/>
            <p14:sldId id="507"/>
            <p14:sldId id="634"/>
            <p14:sldId id="485"/>
            <p14:sldId id="486"/>
            <p14:sldId id="487"/>
            <p14:sldId id="630"/>
            <p14:sldId id="488"/>
            <p14:sldId id="633"/>
            <p14:sldId id="631"/>
            <p14:sldId id="496"/>
            <p14:sldId id="497"/>
            <p14:sldId id="499"/>
            <p14:sldId id="494"/>
            <p14:sldId id="489"/>
            <p14:sldId id="477"/>
            <p14:sldId id="500"/>
            <p14:sldId id="635"/>
            <p14:sldId id="552"/>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9C95"/>
    <a:srgbClr val="001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749" y="77"/>
      </p:cViewPr>
      <p:guideLst>
        <p:guide orient="horz" pos="2242"/>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7.wmf"/></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19-08-17T07:35:38"/>
    </inkml:context>
    <inkml:brush xml:id="br0">
      <inkml:brushProperty name="width" value="0.05" units="cm"/>
      <inkml:brushProperty name="height" value="0.05" units="cm"/>
      <inkml:brushProperty name="color" value="#ff0066"/>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1023" units="cm"/>
        </inkml:traceFormat>
        <inkml:channelProperties>
          <inkml:channelProperty channel="X" name="resolution" value="1000" units="1/cm"/>
          <inkml:channelProperty channel="Y" name="resolution" value="1000" units="1/cm"/>
          <inkml:channelProperty channel="F" name="resolution" value="2.84167" units="1/cm"/>
        </inkml:channelProperties>
      </inkml:inkSource>
      <inkml:timestamp xml:id="ts0" timeString="2019-08-17T07:35:43"/>
    </inkml:context>
    <inkml:brush xml:id="br0">
      <inkml:brushProperty name="width" value="0.05" units="cm"/>
      <inkml:brushProperty name="height" value="0.05" units="cm"/>
      <inkml:brushProperty name="color" value="#ff0066"/>
    </inkml:brush>
  </inkml:definitions>
  <inkml:trace contextRef="#ctx0" brushRef="#br0">33 43 1024,'-33'-43'-33,"-9"43"0,42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panose="020F0502020204030204" pitchFamily="34" charset="0"/>
              </a:defRPr>
            </a:lvl1pPr>
          </a:lstStyle>
          <a:p>
            <a:pPr>
              <a:defRPr/>
            </a:pPr>
            <a:fld id="{683E5292-C197-4B29-8ABD-C7AEB5E0B154}" type="datetimeFigureOut">
              <a:rPr lang="en-US" altLang="zh-CN"/>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defRPr>
            </a:lvl1pPr>
          </a:lstStyle>
          <a:p>
            <a:pPr>
              <a:defRPr/>
            </a:pPr>
            <a:fld id="{B4C119E0-CEE4-4FF8-83B2-DC856A2C17C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endParaRPr lang="zh-CN" altLang="en-US" dirty="0"/>
          </a:p>
          <a:p>
            <a:r>
              <a:rPr lang="en-US" altLang="zh-CN" dirty="0"/>
              <a:t>\item </a:t>
            </a:r>
            <a:r>
              <a:rPr lang="zh-CN" altLang="en-US" dirty="0"/>
              <a:t>细胞突起是由细胞体延伸出来的细长部分，又可分为树突和轴突。</a:t>
            </a:r>
            <a:endParaRPr lang="zh-CN" altLang="en-US" dirty="0"/>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endParaRPr lang="zh-CN" altLang="en-US" dirty="0"/>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神经网络的通用近似性质也被证明对于其它类型的激活函数，比如ReLU，也都是适用的。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Consider a parameter w in </a:t>
                </a:r>
                <a14:m>
                  <m:oMath xmlns:m="http://schemas.openxmlformats.org/officeDocument/2006/math">
                    <m:r>
                      <a:rPr lang="zh-TW" altLang="en-US" sz="1200" i="1">
                        <a:latin typeface="Cambria Math" panose="02040503050406030204" pitchFamily="18" charset="0"/>
                      </a:rPr>
                      <m:t>𝜃</m:t>
                    </m:r>
                  </m:oMath>
                </a14:m>
                <a:endParaRPr lang="zh-TW" altLang="en-US" sz="1200" dirty="0"/>
              </a:p>
              <a:p>
                <a:endParaRPr lang="zh-TW" altLang="en-US" dirty="0"/>
              </a:p>
            </p:txBody>
          </p:sp>
        </mc:Choice>
        <mc:Fallback>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smtClean="0"/>
                  <a:t>Consider a parameter w in </a:t>
                </a:r>
                <a:r>
                  <a:rPr lang="zh-TW" altLang="en-US" sz="1200" i="0">
                    <a:latin typeface="Cambria Math" panose="02040503050406030204" pitchFamily="18" charset="0"/>
                  </a:rPr>
                  <a:t>𝜃</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png"/><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835025" y="2784475"/>
            <a:ext cx="7315200" cy="1957388"/>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trike="noStrike" noProof="1">
              <a:solidFill>
                <a:srgbClr val="FFFFFF"/>
              </a:solidFill>
            </a:endParaRPr>
          </a:p>
        </p:txBody>
      </p:sp>
      <p:pic>
        <p:nvPicPr>
          <p:cNvPr id="3075" name="图片 1" descr="nndl"/>
          <p:cNvPicPr>
            <a:picLocks noChangeAspect="1"/>
          </p:cNvPicPr>
          <p:nvPr/>
        </p:nvPicPr>
        <p:blipFill>
          <a:blip r:embed="rId2"/>
          <a:stretch>
            <a:fillRect/>
          </a:stretch>
        </p:blipFill>
        <p:spPr>
          <a:xfrm>
            <a:off x="2222500" y="1603375"/>
            <a:ext cx="4699000" cy="1089025"/>
          </a:xfrm>
          <a:prstGeom prst="rect">
            <a:avLst/>
          </a:prstGeom>
          <a:noFill/>
          <a:ln w="9525">
            <a:noFill/>
          </a:ln>
        </p:spPr>
      </p:pic>
      <p:pic>
        <p:nvPicPr>
          <p:cNvPr id="3076" name="图片 2" descr="gaofei"/>
          <p:cNvPicPr>
            <a:picLocks noChangeAspect="1"/>
          </p:cNvPicPr>
          <p:nvPr/>
        </p:nvPicPr>
        <p:blipFill>
          <a:blip r:embed="rId3"/>
          <a:stretch>
            <a:fillRect/>
          </a:stretch>
        </p:blipFill>
        <p:spPr>
          <a:xfrm>
            <a:off x="2667000" y="4811713"/>
            <a:ext cx="3651250" cy="1390650"/>
          </a:xfrm>
          <a:prstGeom prst="rect">
            <a:avLst/>
          </a:prstGeom>
          <a:noFill/>
          <a:ln w="9525">
            <a:noFill/>
          </a:ln>
        </p:spPr>
      </p:pic>
      <p:pic>
        <p:nvPicPr>
          <p:cNvPr id="3077" name="图片 13" descr="脑部 (5)"/>
          <p:cNvPicPr>
            <a:picLocks noChangeAspect="1"/>
          </p:cNvPicPr>
          <p:nvPr/>
        </p:nvPicPr>
        <p:blipFill>
          <a:blip r:embed="rId4"/>
          <a:stretch>
            <a:fillRect/>
          </a:stretch>
        </p:blipFill>
        <p:spPr>
          <a:xfrm>
            <a:off x="3949700" y="331788"/>
            <a:ext cx="1085850" cy="1085850"/>
          </a:xfrm>
          <a:prstGeom prst="rect">
            <a:avLst/>
          </a:prstGeom>
          <a:noFill/>
          <a:ln w="9525">
            <a:noFill/>
          </a:ln>
        </p:spPr>
      </p:pic>
      <p:sp>
        <p:nvSpPr>
          <p:cNvPr id="2" name="Rectangle 10"/>
          <p:cNvSpPr/>
          <p:nvPr/>
        </p:nvSpPr>
        <p:spPr>
          <a:xfrm>
            <a:off x="835025" y="2784475"/>
            <a:ext cx="7315200" cy="1957388"/>
          </a:xfrm>
          <a:prstGeom prst="rect">
            <a:avLst/>
          </a:prstGeom>
          <a:noFill/>
          <a:ln w="6350" cap="rnd" cmpd="sng" algn="ctr">
            <a:solidFill>
              <a:schemeClr val="accent5"/>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trike="noStrike" noProof="1">
              <a:solidFill>
                <a:srgbClr val="FFFFFF"/>
              </a:solidFill>
            </a:endParaRPr>
          </a:p>
        </p:txBody>
      </p:sp>
      <p:pic>
        <p:nvPicPr>
          <p:cNvPr id="3079" name="图片 2" descr="nndl"/>
          <p:cNvPicPr>
            <a:picLocks noChangeAspect="1"/>
          </p:cNvPicPr>
          <p:nvPr/>
        </p:nvPicPr>
        <p:blipFill>
          <a:blip r:embed="rId2"/>
          <a:stretch>
            <a:fillRect/>
          </a:stretch>
        </p:blipFill>
        <p:spPr>
          <a:xfrm>
            <a:off x="2222500" y="1603375"/>
            <a:ext cx="4699000" cy="1089025"/>
          </a:xfrm>
          <a:prstGeom prst="rect">
            <a:avLst/>
          </a:prstGeom>
          <a:noFill/>
          <a:ln w="9525">
            <a:noFill/>
          </a:ln>
        </p:spPr>
      </p:pic>
      <p:pic>
        <p:nvPicPr>
          <p:cNvPr id="3080" name="图片 4" descr="gaofei"/>
          <p:cNvPicPr>
            <a:picLocks noChangeAspect="1"/>
          </p:cNvPicPr>
          <p:nvPr/>
        </p:nvPicPr>
        <p:blipFill>
          <a:blip r:embed="rId3"/>
          <a:stretch>
            <a:fillRect/>
          </a:stretch>
        </p:blipFill>
        <p:spPr>
          <a:xfrm>
            <a:off x="2667000" y="4811713"/>
            <a:ext cx="3651250" cy="1390650"/>
          </a:xfrm>
          <a:prstGeom prst="rect">
            <a:avLst/>
          </a:prstGeom>
          <a:noFill/>
          <a:ln w="9525">
            <a:noFill/>
          </a:ln>
        </p:spPr>
      </p:pic>
      <p:pic>
        <p:nvPicPr>
          <p:cNvPr id="3081" name="图片 13" descr="脑部 (5)"/>
          <p:cNvPicPr>
            <a:picLocks noChangeAspect="1"/>
          </p:cNvPicPr>
          <p:nvPr/>
        </p:nvPicPr>
        <p:blipFill>
          <a:blip r:embed="rId4"/>
          <a:stretch>
            <a:fillRect/>
          </a:stretch>
        </p:blipFill>
        <p:spPr>
          <a:xfrm>
            <a:off x="3949700" y="331788"/>
            <a:ext cx="1085850" cy="1085850"/>
          </a:xfrm>
          <a:prstGeom prst="rect">
            <a:avLst/>
          </a:prstGeom>
          <a:noFill/>
          <a:ln w="9525">
            <a:noFill/>
          </a:ln>
        </p:spPr>
      </p:pic>
      <p:sp>
        <p:nvSpPr>
          <p:cNvPr id="8" name="Title 7"/>
          <p:cNvSpPr>
            <a:spLocks noGrp="1"/>
          </p:cNvSpPr>
          <p:nvPr>
            <p:ph type="ctrTitle"/>
          </p:nvPr>
        </p:nvSpPr>
        <p:spPr>
          <a:xfrm>
            <a:off x="1062990" y="3023236"/>
            <a:ext cx="6858000" cy="1514475"/>
          </a:xfrm>
        </p:spPr>
        <p:txBody>
          <a:bodyPr anchor="ctr"/>
          <a:lstStyle>
            <a:lvl1pPr algn="ctr">
              <a:defRPr sz="4000" b="1" u="none" strike="noStrike" kern="1200" cap="none" spc="600" normalizeH="0">
                <a:solidFill>
                  <a:schemeClr val="accent4"/>
                </a:solidFill>
                <a:uFillTx/>
                <a:latin typeface="微软雅黑" panose="020B0503020204020204" pitchFamily="34" charset="-122"/>
                <a:ea typeface="微软雅黑" panose="020B0503020204020204" pitchFamily="34" charset="-122"/>
              </a:defRPr>
            </a:lvl1pPr>
          </a:lstStyle>
          <a:p>
            <a:pPr fontAlgn="base"/>
            <a:endParaRPr lang="en-US" strike="noStrike" noProof="1"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Subsection">
    <p:bg>
      <p:bgPr>
        <a:solidFill>
          <a:srgbClr val="001844"/>
        </a:solidFill>
        <a:effectLst/>
      </p:bgPr>
    </p:bg>
    <p:spTree>
      <p:nvGrpSpPr>
        <p:cNvPr id="1" name=""/>
        <p:cNvGrpSpPr/>
        <p:nvPr/>
      </p:nvGrpSpPr>
      <p:grpSpPr>
        <a:xfrm>
          <a:off x="0" y="0"/>
          <a:ext cx="0" cy="0"/>
          <a:chOff x="0" y="0"/>
          <a:chExt cx="0" cy="0"/>
        </a:xfrm>
      </p:grpSpPr>
      <p:sp>
        <p:nvSpPr>
          <p:cNvPr id="4" name="Rectangle 10"/>
          <p:cNvSpPr/>
          <p:nvPr/>
        </p:nvSpPr>
        <p:spPr>
          <a:xfrm>
            <a:off x="749300" y="2438400"/>
            <a:ext cx="7315200" cy="1955800"/>
          </a:xfrm>
          <a:prstGeom prst="rect">
            <a:avLst/>
          </a:prstGeom>
          <a:noFill/>
          <a:ln w="6350" cap="rnd" cmpd="sng" algn="ctr">
            <a:solidFill>
              <a:schemeClr val="accent4">
                <a:lumMod val="60000"/>
                <a:lumOff val="4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fontAlgn="base" hangingPunct="1">
              <a:defRPr/>
            </a:pPr>
            <a:endParaRPr lang="zh-CN" altLang="zh-CN" strike="noStrike" noProof="1">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4000" b="1">
                <a:solidFill>
                  <a:srgbClr val="FFC000"/>
                </a:solidFill>
                <a:latin typeface="微软雅黑" panose="020B0503020204020204" pitchFamily="34" charset="-122"/>
                <a:ea typeface="微软雅黑" panose="020B0503020204020204" pitchFamily="34" charset="-122"/>
              </a:defRPr>
            </a:lvl1pPr>
          </a:lstStyle>
          <a:p>
            <a:pPr fontAlgn="base"/>
            <a:endParaRPr lang="en-US" strike="noStrike" noProof="1"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末尾幻灯片">
    <p:bg>
      <p:bgPr>
        <a:noFill/>
        <a:effectLst/>
      </p:bgPr>
    </p:bg>
    <p:spTree>
      <p:nvGrpSpPr>
        <p:cNvPr id="1" name=""/>
        <p:cNvGrpSpPr/>
        <p:nvPr/>
      </p:nvGrpSpPr>
      <p:grpSpPr>
        <a:xfrm>
          <a:off x="0" y="0"/>
          <a:ext cx="0" cy="0"/>
          <a:chOff x="0" y="0"/>
          <a:chExt cx="0" cy="0"/>
        </a:xfrm>
      </p:grpSpPr>
      <p:sp>
        <p:nvSpPr>
          <p:cNvPr id="10" name="文本占位符 9"/>
          <p:cNvSpPr>
            <a:spLocks noGrp="1"/>
          </p:cNvSpPr>
          <p:nvPr>
            <p:ph type="body" idx="1"/>
          </p:nvPr>
        </p:nvSpPr>
        <p:spPr>
          <a:xfrm>
            <a:off x="1650365" y="1155700"/>
            <a:ext cx="5843905" cy="5054600"/>
          </a:xfrm>
          <a:prstGeom prst="rect">
            <a:avLst/>
          </a:prstGeom>
        </p:spPr>
        <p:txBody>
          <a:bodyPr vert="horz" lIns="101600" tIns="0" rIns="82550" bIns="0" rtlCol="0">
            <a:noAutofit/>
          </a:bodyPr>
          <a:lstStyle>
            <a:lvl1pPr>
              <a:lnSpc>
                <a:spcPct val="200000"/>
              </a:lnSpc>
              <a:defRPr/>
            </a:lvl1pPr>
            <a:lvl2pPr>
              <a:lnSpc>
                <a:spcPct val="200000"/>
              </a:lnSpc>
              <a:defRPr/>
            </a:lvl2pPr>
            <a:lvl3pPr>
              <a:lnSpc>
                <a:spcPct val="200000"/>
              </a:lnSpc>
              <a:defRPr sz="3000">
                <a:latin typeface="华文中宋" panose="02010600040101010101" charset="-122"/>
                <a:ea typeface="华文中宋" panose="02010600040101010101" charset="-122"/>
              </a:defRPr>
            </a:lvl3pPr>
            <a:lvl4pPr>
              <a:lnSpc>
                <a:spcPct val="200000"/>
              </a:lnSpc>
              <a:defRPr sz="3000">
                <a:latin typeface="华文中宋" panose="02010600040101010101" charset="-122"/>
                <a:ea typeface="华文中宋" panose="02010600040101010101" charset="-122"/>
              </a:defRPr>
            </a:lvl4pPr>
            <a:lvl5pPr>
              <a:lnSpc>
                <a:spcPct val="200000"/>
              </a:lnSpc>
              <a:defRPr sz="1800">
                <a:latin typeface="华文中宋" panose="02010600040101010101" charset="-122"/>
                <a:ea typeface="华文中宋" panose="02010600040101010101" charset="-122"/>
              </a:defRPr>
            </a:lvl5pPr>
          </a:lstStyle>
          <a:p>
            <a:pPr lvl="0" fontAlgn="base"/>
            <a:r>
              <a:rPr lang="zh-CN" altLang="en-US" strike="noStrike" noProof="1" dirty="0"/>
              <a:t>单击此处编辑母版文本样式</a:t>
            </a:r>
            <a:endParaRPr lang="zh-CN" altLang="en-US" strike="noStrike" noProof="1" dirty="0"/>
          </a:p>
          <a:p>
            <a:pPr lvl="1" fontAlgn="base"/>
            <a:r>
              <a:rPr lang="zh-CN" altLang="en-US" strike="noStrike" noProof="1" dirty="0"/>
              <a:t>第二级</a:t>
            </a:r>
            <a:endParaRPr lang="zh-CN" altLang="en-US" strike="noStrike" noProof="1" dirty="0"/>
          </a:p>
        </p:txBody>
      </p:sp>
      <p:sp>
        <p:nvSpPr>
          <p:cNvPr id="1026" name="Title Placeholder 21"/>
          <p:cNvSpPr>
            <a:spLocks noGrp="1"/>
          </p:cNvSpPr>
          <p:nvPr>
            <p:ph type="title"/>
          </p:nvPr>
        </p:nvSpPr>
        <p:spPr>
          <a:xfrm>
            <a:off x="107950" y="99695"/>
            <a:ext cx="8928100" cy="711200"/>
          </a:xfrm>
          <a:prstGeom prst="rect">
            <a:avLst/>
          </a:prstGeom>
          <a:noFill/>
          <a:ln w="9525">
            <a:noFill/>
          </a:ln>
        </p:spPr>
        <p:txBody>
          <a:bodyPr vert="horz" wrap="square" lIns="91440" tIns="45720" rIns="91440" bIns="45720" anchor="b"/>
          <a:p>
            <a:pPr lvl="0"/>
            <a:r>
              <a:rPr lang="en-US" altLang="zh-CN" dirty="0"/>
              <a:t>Click to edit Master title style</a:t>
            </a:r>
            <a:endParaRPr lang="en-US" altLang="zh-CN"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6149" name="Rectangle 17"/>
          <p:cNvSpPr/>
          <p:nvPr/>
        </p:nvSpPr>
        <p:spPr>
          <a:xfrm>
            <a:off x="4380230" y="6606223"/>
            <a:ext cx="384810" cy="229870"/>
          </a:xfrm>
          <a:prstGeom prst="rect">
            <a:avLst/>
          </a:prstGeom>
          <a:noFill/>
          <a:ln w="9525">
            <a:noFill/>
          </a:ln>
        </p:spPr>
        <p:txBody>
          <a:bodyPr wrap="none" anchor="t">
            <a:spAutoFit/>
          </a:bodyPr>
          <a:p>
            <a:pPr lvl="0" eaLnBrk="0" hangingPunct="0"/>
            <a:fld id="{9A0DB2DC-4C9A-4742-B13C-FB6460FD3503}" type="slidenum">
              <a:rPr lang="zh-CN" altLang="en-US" sz="900">
                <a:solidFill>
                  <a:srgbClr val="404040"/>
                </a:solidFill>
                <a:latin typeface="Century Schoolbook" panose="02040604050505020304" charset="0"/>
              </a:rPr>
            </a:fld>
            <a:endParaRPr lang="zh-CN" altLang="en-US" sz="900" dirty="0">
              <a:solidFill>
                <a:srgbClr val="404040"/>
              </a:solidFill>
              <a:latin typeface="Century Schoolbook" panose="02040604050505020304" charset="0"/>
            </a:endParaRPr>
          </a:p>
        </p:txBody>
      </p:sp>
      <p:sp>
        <p:nvSpPr>
          <p:cNvPr id="2" name="Title 1"/>
          <p:cNvSpPr>
            <a:spLocks noGrp="1"/>
          </p:cNvSpPr>
          <p:nvPr>
            <p:ph type="title"/>
          </p:nvPr>
        </p:nvSpPr>
        <p:spPr/>
        <p:txBody>
          <a:bodyPr/>
          <a:lstStyle>
            <a:lvl1pPr>
              <a:defRPr/>
            </a:lvl1pPr>
          </a:lstStyle>
          <a:p>
            <a:pPr fontAlgn="base"/>
            <a:r>
              <a:rPr lang="en-US" strike="noStrike" noProof="1" dirty="0"/>
              <a:t>Click to edit Master title style</a:t>
            </a:r>
            <a:endParaRPr lang="en-US" strike="noStrike" noProof="1" dirty="0"/>
          </a:p>
        </p:txBody>
      </p:sp>
      <p:sp>
        <p:nvSpPr>
          <p:cNvPr id="8" name="Content Placeholder 7"/>
          <p:cNvSpPr>
            <a:spLocks noGrp="1"/>
          </p:cNvSpPr>
          <p:nvPr>
            <p:ph sz="quarter" idx="1"/>
          </p:nvPr>
        </p:nvSpPr>
        <p:spPr>
          <a:xfrm>
            <a:off x="107950" y="1058545"/>
            <a:ext cx="8928735" cy="5547995"/>
          </a:xfrm>
        </p:spPr>
        <p:txBody>
          <a:bodyPr/>
          <a:lstStyle>
            <a:lvl1pPr>
              <a:defRPr/>
            </a:lvl1pPr>
            <a:lvl2pPr>
              <a:defRPr/>
            </a:lvl2pPr>
            <a:lvl3pPr>
              <a:defRPr/>
            </a:lvl3pPr>
            <a:lvl4pPr>
              <a:defRPr/>
            </a:lvl4pPr>
            <a:lvl5pPr>
              <a:defRPr/>
            </a:lvl5p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altLang="zh-CN" strike="noStrike" noProof="1" dirty="0"/>
              <a:t>Click to edit Master title style</a:t>
            </a:r>
            <a:endParaRPr lang="zh-CN" altLang="en-US" strike="noStrike" noProof="1"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460" y="46355"/>
            <a:ext cx="8640445" cy="914400"/>
          </a:xfrm>
        </p:spPr>
        <p:txBody>
          <a:bodyPr/>
          <a:lstStyle/>
          <a:p>
            <a:pPr fontAlgn="base"/>
            <a:r>
              <a:rPr lang="en-US" strike="noStrike" noProof="1" dirty="0"/>
              <a:t>Click to edit Master title style</a:t>
            </a:r>
            <a:endParaRPr lang="en-US" strike="noStrike" noProof="1" dirty="0"/>
          </a:p>
        </p:txBody>
      </p:sp>
      <p:sp>
        <p:nvSpPr>
          <p:cNvPr id="9" name="Content Placeholder 8"/>
          <p:cNvSpPr>
            <a:spLocks noGrp="1"/>
          </p:cNvSpPr>
          <p:nvPr>
            <p:ph sz="quarter" idx="1"/>
          </p:nvPr>
        </p:nvSpPr>
        <p:spPr>
          <a:xfrm>
            <a:off x="252095" y="1127125"/>
            <a:ext cx="4246880" cy="5479415"/>
          </a:xfrm>
        </p:spPr>
        <p:txBody>
          <a:body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11" name="Content Placeholder 10"/>
          <p:cNvSpPr>
            <a:spLocks noGrp="1"/>
          </p:cNvSpPr>
          <p:nvPr>
            <p:ph sz="quarter" idx="2"/>
          </p:nvPr>
        </p:nvSpPr>
        <p:spPr>
          <a:xfrm>
            <a:off x="4632325" y="1127125"/>
            <a:ext cx="4258945" cy="5479415"/>
          </a:xfrm>
        </p:spPr>
        <p:txBody>
          <a:bodyPr/>
          <a:lstStyle/>
          <a:p>
            <a:pPr lvl="0" fontAlgn="base"/>
            <a:r>
              <a:rPr lang="en-US" strike="noStrike" noProof="1" dirty="0"/>
              <a:t>Click to edit Master text styles</a:t>
            </a:r>
            <a:endParaRPr lang="en-US" strike="noStrike" noProof="1" dirty="0"/>
          </a:p>
          <a:p>
            <a:pPr lvl="1" fontAlgn="base"/>
            <a:r>
              <a:rPr lang="en-US" strike="noStrike" noProof="1" dirty="0"/>
              <a:t>Second level</a:t>
            </a:r>
            <a:endParaRPr lang="en-US" strike="noStrike" noProof="1" dirty="0"/>
          </a:p>
          <a:p>
            <a:pPr lvl="2" fontAlgn="base"/>
            <a:r>
              <a:rPr lang="en-US" strike="noStrike" noProof="1" dirty="0"/>
              <a:t>Third level</a:t>
            </a:r>
            <a:endParaRPr lang="en-US" strike="noStrike" noProof="1" dirty="0"/>
          </a:p>
          <a:p>
            <a:pPr lvl="3" fontAlgn="base"/>
            <a:r>
              <a:rPr lang="en-US" strike="noStrike" noProof="1" dirty="0"/>
              <a:t>Fourth level</a:t>
            </a:r>
            <a:endParaRPr lang="en-US" strike="noStrike" noProof="1" dirty="0"/>
          </a:p>
          <a:p>
            <a:pPr lvl="4" fontAlgn="base"/>
            <a:r>
              <a:rPr lang="en-US" strike="noStrike" noProof="1" dirty="0"/>
              <a:t>Fifth level</a:t>
            </a:r>
            <a:endParaRPr lang="en-US" strike="noStrike" noProof="1" dirty="0"/>
          </a:p>
        </p:txBody>
      </p:sp>
      <p:sp>
        <p:nvSpPr>
          <p:cNvPr id="6149" name="Rectangle 17"/>
          <p:cNvSpPr/>
          <p:nvPr userDrawn="1"/>
        </p:nvSpPr>
        <p:spPr>
          <a:xfrm>
            <a:off x="4380230" y="6606223"/>
            <a:ext cx="384810" cy="229870"/>
          </a:xfrm>
          <a:prstGeom prst="rect">
            <a:avLst/>
          </a:prstGeom>
          <a:noFill/>
          <a:ln w="9525">
            <a:noFill/>
          </a:ln>
        </p:spPr>
        <p:txBody>
          <a:bodyPr wrap="none" anchor="t">
            <a:spAutoFit/>
          </a:bodyPr>
          <a:p>
            <a:pPr lvl="0" eaLnBrk="0" hangingPunct="0"/>
            <a:fld id="{9A0DB2DC-4C9A-4742-B13C-FB6460FD3503}" type="slidenum">
              <a:rPr lang="zh-CN" altLang="en-US" sz="900">
                <a:solidFill>
                  <a:srgbClr val="404040"/>
                </a:solidFill>
                <a:latin typeface="Century Schoolbook" panose="02040604050505020304" charset="0"/>
              </a:rPr>
            </a:fld>
            <a:endParaRPr lang="zh-CN" altLang="en-US" sz="900" dirty="0">
              <a:solidFill>
                <a:srgbClr val="404040"/>
              </a:solidFill>
              <a:latin typeface="Century Schoolbook" panose="02040604050505020304" charset="0"/>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1_empty">
    <p:bg>
      <p:bgPr>
        <a:solidFill>
          <a:srgbClr val="001844"/>
        </a:solidFill>
        <a:effectLst/>
      </p:bgPr>
    </p:bg>
    <p:spTree>
      <p:nvGrpSpPr>
        <p:cNvPr id="1" name=""/>
        <p:cNvGrpSpPr/>
        <p:nvPr/>
      </p:nvGrpSpPr>
      <p:grpSpPr>
        <a:xfrm>
          <a:off x="0" y="0"/>
          <a:ext cx="0" cy="0"/>
          <a:chOff x="0" y="0"/>
          <a:chExt cx="0" cy="0"/>
        </a:xfrm>
      </p:grpSpPr>
      <p:grpSp>
        <p:nvGrpSpPr>
          <p:cNvPr id="9218" name="组 7"/>
          <p:cNvGrpSpPr/>
          <p:nvPr/>
        </p:nvGrpSpPr>
        <p:grpSpPr>
          <a:xfrm>
            <a:off x="501650" y="5924550"/>
            <a:ext cx="8235950" cy="452438"/>
            <a:chOff x="-457882" y="329481"/>
            <a:chExt cx="12966029" cy="712801"/>
          </a:xfrm>
        </p:grpSpPr>
        <p:pic>
          <p:nvPicPr>
            <p:cNvPr id="394"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图片 394"/>
            <p:cNvPicPr>
              <a:picLocks noChangeAspect="1"/>
            </p:cNvPicPr>
            <p:nvPr userDrawn="1"/>
          </p:nvPicPr>
          <p:blipFill>
            <a:blip r:embed="rId3">
              <a:biLevel thresh="50000"/>
              <a:lum bright="95996"/>
            </a:blip>
            <a:stretch>
              <a:fillRect/>
            </a:stretch>
          </p:blipFill>
          <p:spPr>
            <a:xfrm>
              <a:off x="8804131" y="432580"/>
              <a:ext cx="3704016" cy="506809"/>
            </a:xfrm>
            <a:prstGeom prst="rect">
              <a:avLst/>
            </a:prstGeom>
            <a:noFill/>
            <a:ln w="9525">
              <a:noFill/>
            </a:ln>
          </p:spPr>
        </p:pic>
      </p:grpSp>
      <p:grpSp>
        <p:nvGrpSpPr>
          <p:cNvPr id="9221" name="组合 29"/>
          <p:cNvGrpSpPr/>
          <p:nvPr/>
        </p:nvGrpSpPr>
        <p:grpSpPr>
          <a:xfrm>
            <a:off x="2255838" y="927100"/>
            <a:ext cx="4659312" cy="2689225"/>
            <a:chOff x="1627188" y="850900"/>
            <a:chExt cx="8934450" cy="5156201"/>
          </a:xfrm>
        </p:grpSpPr>
        <p:sp>
          <p:nvSpPr>
            <p:cNvPr id="9222"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3"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4"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5"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9226"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7"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8"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29"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0"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1"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2"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3"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9234"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5"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6"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7"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8"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39"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0"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1"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9242"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3"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4"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5"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6"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7"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8"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49"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9250"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1"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2"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3"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4"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5"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6"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7"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9258"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59"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0"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1"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2"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3"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4"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5"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9266"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7"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8"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69"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0"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1"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2"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3"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4"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5"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6"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7"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9278"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79"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9280"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81"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9282"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9283"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9284"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9285"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9286"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9287"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9288"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9289"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9290"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9291"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9292"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9293"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9294"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9295"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96"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97"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298"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9299"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0"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1"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2"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3"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4"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5"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6"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7"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8"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09"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0"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1"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2"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3"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4"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5"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6"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7"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8"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19"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0"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1"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2"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3"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4"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5"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6"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7"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8"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29"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30"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9331"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32"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9333"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34"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9335"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9336"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9337"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9338"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9339"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9340"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9341"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9342"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9343"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9344"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9345"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9346"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9347"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9348"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9349"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50"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9351"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9352"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9353"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9354"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9355"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9356"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9357"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9358"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9359"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9360"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9361"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9362"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9363"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9364"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9365"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9366"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9367"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9368"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9369"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9370"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9371"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9372"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9373"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74"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9375"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9376"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9377"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9378"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9379"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9380"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9381"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9382"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9383"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9384"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9385"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9386"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9387"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9388"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9389"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9390"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9391"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92"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393"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9394"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9395"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9396"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9397"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9398"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9399"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9400"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9401"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02"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03"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9404"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05"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9406"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9407"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9408"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9409"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9410"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9411"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9412"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9413"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9414"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9415"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9416"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9417"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9418"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9419"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9420"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9421"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9422"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9423"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9424"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9425"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9426"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9427"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9428"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9429"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9430"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9431"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9432"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9433"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9434"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9435"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9436"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9437"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9438"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9439"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9440"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9441"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9442"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9443"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9444"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9445"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9446"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9447"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9448"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9449"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9450"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9451"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9452"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9453"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9454"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9455"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9456"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9457"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9458"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9459"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9460"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9461"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9462"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9463"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9464"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9465"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9466"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9467"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9468"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9469"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9470"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9471"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9472"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9473"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9474"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9475"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9476"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77"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9478"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9479"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9480"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9481"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9482"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9483"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9484"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9485"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9486"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9487"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9488"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9489"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9490"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91"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492"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9493"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9494"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9495"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9496"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9497"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9498"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9499"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9500"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01"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02"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9503"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04"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9505"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9506"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9507"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9508"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9509"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9510"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9511"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9512"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13"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9514"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9515"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9516"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9517"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9518"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9519"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9520"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9521"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9522"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3"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4"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5"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6"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7"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28"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9529"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30"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31"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9532"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9533"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9534"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9535"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9536"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9537"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9538"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39"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9540"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41"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9542"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9543"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9544"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9545"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9546"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9547"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9548"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9549"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9550"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9551"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9552"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9553"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9554"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9555"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9556"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9557"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9558"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9559"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9560"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9561"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9562"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63"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9564"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65"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9566"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9567"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9568"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9569"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9570"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9571"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9572"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3"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4"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5"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6"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7"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78"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9579"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9580"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9581"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9582"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9583"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84"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9585"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86"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9587"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88"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9589"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90"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766" name="组合 765"/>
          <p:cNvGrpSpPr/>
          <p:nvPr/>
        </p:nvGrpSpPr>
        <p:grpSpPr>
          <a:xfrm>
            <a:off x="3684270" y="2260598"/>
            <a:ext cx="1664333" cy="723265"/>
            <a:chOff x="2855913" y="-477838"/>
            <a:chExt cx="5757862" cy="2501900"/>
          </a:xfrm>
          <a:solidFill>
            <a:srgbClr val="FCB53C"/>
          </a:solidFill>
        </p:grpSpPr>
        <p:sp>
          <p:nvSpPr>
            <p:cNvPr id="767"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8"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69"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0"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71"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9592" name="图片 772" descr="nndl"/>
          <p:cNvPicPr>
            <a:picLocks noChangeAspect="1"/>
          </p:cNvPicPr>
          <p:nvPr/>
        </p:nvPicPr>
        <p:blipFill>
          <a:blip r:embed="rId4"/>
          <a:stretch>
            <a:fillRect/>
          </a:stretch>
        </p:blipFill>
        <p:spPr>
          <a:xfrm>
            <a:off x="2160588" y="4232275"/>
            <a:ext cx="4919662" cy="1139825"/>
          </a:xfrm>
          <a:prstGeom prst="rect">
            <a:avLst/>
          </a:prstGeom>
          <a:noFill/>
          <a:ln w="9525">
            <a:noFill/>
          </a:ln>
        </p:spPr>
      </p:pic>
      <p:pic>
        <p:nvPicPr>
          <p:cNvPr id="9593" name="图片 13" descr="脑部 (5)"/>
          <p:cNvPicPr>
            <a:picLocks noChangeAspect="1"/>
          </p:cNvPicPr>
          <p:nvPr/>
        </p:nvPicPr>
        <p:blipFill>
          <a:blip r:embed="rId5"/>
          <a:stretch>
            <a:fillRect/>
          </a:stretch>
        </p:blipFill>
        <p:spPr>
          <a:xfrm>
            <a:off x="4137025" y="5753100"/>
            <a:ext cx="795338" cy="795338"/>
          </a:xfrm>
          <a:prstGeom prst="rect">
            <a:avLst/>
          </a:prstGeom>
          <a:noFill/>
          <a:ln w="9525">
            <a:noFill/>
          </a:ln>
        </p:spPr>
      </p:pic>
      <p:grpSp>
        <p:nvGrpSpPr>
          <p:cNvPr id="9594" name="组 7"/>
          <p:cNvGrpSpPr/>
          <p:nvPr/>
        </p:nvGrpSpPr>
        <p:grpSpPr>
          <a:xfrm>
            <a:off x="501650" y="5924550"/>
            <a:ext cx="8235950" cy="452438"/>
            <a:chOff x="-457882" y="329481"/>
            <a:chExt cx="12966029" cy="712801"/>
          </a:xfrm>
        </p:grpSpPr>
        <p:pic>
          <p:nvPicPr>
            <p:cNvPr id="2" name="Picture 2" descr="D:\Tencent\logo_hdu.png"/>
            <p:cNvPicPr>
              <a:picLocks noChangeAspect="1" noChangeArrowheads="1"/>
            </p:cNvPicPr>
            <p:nvPr userDrawn="1"/>
          </p:nvPicPr>
          <p:blipFill>
            <a:blip r:embed="rId2" cstate="print">
              <a:duotone>
                <a:schemeClr val="bg2">
                  <a:shade val="45000"/>
                  <a:satMod val="135000"/>
                </a:schemeClr>
                <a:prstClr val="white"/>
              </a:duotone>
              <a:lum bright="-10000"/>
            </a:blip>
            <a:srcRect/>
            <a:stretch>
              <a:fillRect/>
            </a:stretch>
          </p:blipFill>
          <p:spPr bwMode="auto">
            <a:xfrm>
              <a:off x="-457882" y="329481"/>
              <a:ext cx="3233444" cy="712801"/>
            </a:xfrm>
            <a:prstGeom prst="rect">
              <a:avLst/>
            </a:prstGeom>
            <a:noFill/>
            <a:extLst>
              <a:ext uri="{909E8E84-426E-40DD-AFC4-6F175D3DCCD1}">
                <a14:hiddenFill xmlns:a14="http://schemas.microsoft.com/office/drawing/2010/main">
                  <a:solidFill>
                    <a:srgbClr val="FFFFFF"/>
                  </a:solidFill>
                </a14:hiddenFill>
              </a:ext>
            </a:extLst>
          </p:spPr>
        </p:pic>
        <p:pic>
          <p:nvPicPr>
            <p:cNvPr id="9596" name="图片 394"/>
            <p:cNvPicPr>
              <a:picLocks noChangeAspect="1"/>
            </p:cNvPicPr>
            <p:nvPr userDrawn="1"/>
          </p:nvPicPr>
          <p:blipFill>
            <a:blip r:embed="rId3">
              <a:biLevel thresh="50000"/>
              <a:lum bright="95999"/>
            </a:blip>
            <a:stretch>
              <a:fillRect/>
            </a:stretch>
          </p:blipFill>
          <p:spPr>
            <a:xfrm>
              <a:off x="8804131" y="432580"/>
              <a:ext cx="3704016" cy="506809"/>
            </a:xfrm>
            <a:prstGeom prst="rect">
              <a:avLst/>
            </a:prstGeom>
            <a:noFill/>
            <a:ln w="9525">
              <a:noFill/>
            </a:ln>
          </p:spPr>
        </p:pic>
      </p:grpSp>
      <p:grpSp>
        <p:nvGrpSpPr>
          <p:cNvPr id="9597" name="组合 29"/>
          <p:cNvGrpSpPr/>
          <p:nvPr/>
        </p:nvGrpSpPr>
        <p:grpSpPr>
          <a:xfrm>
            <a:off x="2255838" y="927100"/>
            <a:ext cx="4659312" cy="2689225"/>
            <a:chOff x="1627188" y="850900"/>
            <a:chExt cx="8934450" cy="5156201"/>
          </a:xfrm>
        </p:grpSpPr>
        <p:sp>
          <p:nvSpPr>
            <p:cNvPr id="9598" name="AutoShape 3"/>
            <p:cNvSpPr>
              <a:spLocks noChangeAspect="1" noTextEdit="1"/>
            </p:cNvSpPr>
            <p:nvPr userDrawn="1"/>
          </p:nvSpPr>
          <p:spPr>
            <a:xfrm>
              <a:off x="1630363" y="854075"/>
              <a:ext cx="8931275" cy="5149850"/>
            </a:xfrm>
            <a:prstGeom prst="rect">
              <a:avLst/>
            </a:prstGeom>
            <a:no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599" name="Oval 5"/>
            <p:cNvSpPr/>
            <p:nvPr userDrawn="1"/>
          </p:nvSpPr>
          <p:spPr>
            <a:xfrm>
              <a:off x="1627188" y="5243513"/>
              <a:ext cx="8934450" cy="763588"/>
            </a:xfrm>
            <a:prstGeom prst="ellipse">
              <a:avLst/>
            </a:prstGeom>
            <a:solidFill>
              <a:srgbClr val="D9D9D9"/>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0" name="Rectangle 6"/>
            <p:cNvSpPr/>
            <p:nvPr userDrawn="1"/>
          </p:nvSpPr>
          <p:spPr>
            <a:xfrm>
              <a:off x="3841751" y="850900"/>
              <a:ext cx="225425"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1" name="Freeform 7"/>
            <p:cNvSpPr>
              <a:spLocks noEditPoints="1"/>
            </p:cNvSpPr>
            <p:nvPr userDrawn="1"/>
          </p:nvSpPr>
          <p:spPr>
            <a:xfrm>
              <a:off x="3856038" y="850900"/>
              <a:ext cx="196850" cy="1063625"/>
            </a:xfrm>
            <a:custGeom>
              <a:avLst/>
              <a:gdLst/>
              <a:ahLst/>
              <a:cxnLst>
                <a:cxn ang="0">
                  <a:pos x="0" y="0"/>
                </a:cxn>
                <a:cxn ang="0">
                  <a:pos x="6350" y="0"/>
                </a:cxn>
                <a:cxn ang="0">
                  <a:pos x="6350"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4" y="0"/>
                  </a:lnTo>
                  <a:lnTo>
                    <a:pt x="4"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9602" name="Rectangle 8"/>
            <p:cNvSpPr/>
            <p:nvPr userDrawn="1"/>
          </p:nvSpPr>
          <p:spPr>
            <a:xfrm>
              <a:off x="3871913"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3" name="Oval 9"/>
            <p:cNvSpPr/>
            <p:nvPr userDrawn="1"/>
          </p:nvSpPr>
          <p:spPr>
            <a:xfrm>
              <a:off x="3917951" y="1782763"/>
              <a:ext cx="73025"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4" name="Rectangle 10"/>
            <p:cNvSpPr/>
            <p:nvPr userDrawn="1"/>
          </p:nvSpPr>
          <p:spPr>
            <a:xfrm>
              <a:off x="3889376"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5" name="Rectangle 11"/>
            <p:cNvSpPr/>
            <p:nvPr userDrawn="1"/>
          </p:nvSpPr>
          <p:spPr>
            <a:xfrm>
              <a:off x="3889376"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6" name="Rectangle 12"/>
            <p:cNvSpPr/>
            <p:nvPr userDrawn="1"/>
          </p:nvSpPr>
          <p:spPr>
            <a:xfrm>
              <a:off x="3889376"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7" name="Oval 13"/>
            <p:cNvSpPr/>
            <p:nvPr userDrawn="1"/>
          </p:nvSpPr>
          <p:spPr>
            <a:xfrm>
              <a:off x="3927476" y="1792288"/>
              <a:ext cx="53975"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8" name="Rectangle 14"/>
            <p:cNvSpPr/>
            <p:nvPr userDrawn="1"/>
          </p:nvSpPr>
          <p:spPr>
            <a:xfrm>
              <a:off x="4073526"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09" name="Freeform 15"/>
            <p:cNvSpPr>
              <a:spLocks noEditPoints="1"/>
            </p:cNvSpPr>
            <p:nvPr userDrawn="1"/>
          </p:nvSpPr>
          <p:spPr>
            <a:xfrm>
              <a:off x="4089401"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9610" name="Rectangle 16"/>
            <p:cNvSpPr/>
            <p:nvPr userDrawn="1"/>
          </p:nvSpPr>
          <p:spPr>
            <a:xfrm>
              <a:off x="4106863" y="884238"/>
              <a:ext cx="163513"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1" name="Oval 17"/>
            <p:cNvSpPr/>
            <p:nvPr userDrawn="1"/>
          </p:nvSpPr>
          <p:spPr>
            <a:xfrm>
              <a:off x="4152901"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2" name="Rectangle 18"/>
            <p:cNvSpPr/>
            <p:nvPr userDrawn="1"/>
          </p:nvSpPr>
          <p:spPr>
            <a:xfrm>
              <a:off x="4122738"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3" name="Rectangle 19"/>
            <p:cNvSpPr/>
            <p:nvPr userDrawn="1"/>
          </p:nvSpPr>
          <p:spPr>
            <a:xfrm>
              <a:off x="4122738"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4" name="Rectangle 20"/>
            <p:cNvSpPr/>
            <p:nvPr userDrawn="1"/>
          </p:nvSpPr>
          <p:spPr>
            <a:xfrm>
              <a:off x="4122738"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5" name="Oval 21"/>
            <p:cNvSpPr/>
            <p:nvPr userDrawn="1"/>
          </p:nvSpPr>
          <p:spPr>
            <a:xfrm>
              <a:off x="4162426"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6" name="Rectangle 22"/>
            <p:cNvSpPr/>
            <p:nvPr userDrawn="1"/>
          </p:nvSpPr>
          <p:spPr>
            <a:xfrm>
              <a:off x="4306888" y="850900"/>
              <a:ext cx="228600"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7" name="Freeform 23"/>
            <p:cNvSpPr>
              <a:spLocks noEditPoints="1"/>
            </p:cNvSpPr>
            <p:nvPr userDrawn="1"/>
          </p:nvSpPr>
          <p:spPr>
            <a:xfrm>
              <a:off x="4324351" y="850900"/>
              <a:ext cx="193675" cy="1063625"/>
            </a:xfrm>
            <a:custGeom>
              <a:avLst/>
              <a:gdLst/>
              <a:ahLst/>
              <a:cxnLst>
                <a:cxn ang="0">
                  <a:pos x="0" y="0"/>
                </a:cxn>
                <a:cxn ang="0">
                  <a:pos x="3175" y="0"/>
                </a:cxn>
                <a:cxn ang="0">
                  <a:pos x="3175" y="1063625"/>
                </a:cxn>
                <a:cxn ang="0">
                  <a:pos x="0" y="1063625"/>
                </a:cxn>
                <a:cxn ang="0">
                  <a:pos x="0" y="0"/>
                </a:cxn>
                <a:cxn ang="0">
                  <a:pos x="190500" y="0"/>
                </a:cxn>
                <a:cxn ang="0">
                  <a:pos x="193675" y="0"/>
                </a:cxn>
                <a:cxn ang="0">
                  <a:pos x="193675" y="1063625"/>
                </a:cxn>
                <a:cxn ang="0">
                  <a:pos x="190500" y="1063625"/>
                </a:cxn>
                <a:cxn ang="0">
                  <a:pos x="190500" y="0"/>
                </a:cxn>
              </a:cxnLst>
              <a:pathLst>
                <a:path w="122" h="670">
                  <a:moveTo>
                    <a:pt x="0" y="0"/>
                  </a:moveTo>
                  <a:lnTo>
                    <a:pt x="2" y="0"/>
                  </a:lnTo>
                  <a:lnTo>
                    <a:pt x="2" y="670"/>
                  </a:lnTo>
                  <a:lnTo>
                    <a:pt x="0" y="670"/>
                  </a:lnTo>
                  <a:lnTo>
                    <a:pt x="0" y="0"/>
                  </a:lnTo>
                  <a:close/>
                  <a:moveTo>
                    <a:pt x="120" y="0"/>
                  </a:moveTo>
                  <a:lnTo>
                    <a:pt x="122" y="0"/>
                  </a:lnTo>
                  <a:lnTo>
                    <a:pt x="122" y="670"/>
                  </a:lnTo>
                  <a:lnTo>
                    <a:pt x="120" y="670"/>
                  </a:lnTo>
                  <a:lnTo>
                    <a:pt x="120" y="0"/>
                  </a:lnTo>
                  <a:close/>
                </a:path>
              </a:pathLst>
            </a:custGeom>
            <a:solidFill>
              <a:srgbClr val="58595B"/>
            </a:solidFill>
            <a:ln w="9525">
              <a:noFill/>
            </a:ln>
          </p:spPr>
          <p:txBody>
            <a:bodyPr/>
            <a:p>
              <a:endParaRPr lang="zh-CN" altLang="en-US"/>
            </a:p>
          </p:txBody>
        </p:sp>
        <p:sp>
          <p:nvSpPr>
            <p:cNvPr id="9618" name="Rectangle 24"/>
            <p:cNvSpPr/>
            <p:nvPr userDrawn="1"/>
          </p:nvSpPr>
          <p:spPr>
            <a:xfrm>
              <a:off x="4340226" y="884238"/>
              <a:ext cx="161925"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19" name="Oval 25"/>
            <p:cNvSpPr/>
            <p:nvPr userDrawn="1"/>
          </p:nvSpPr>
          <p:spPr>
            <a:xfrm>
              <a:off x="4386263" y="1782763"/>
              <a:ext cx="69850"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0" name="Rectangle 26"/>
            <p:cNvSpPr/>
            <p:nvPr userDrawn="1"/>
          </p:nvSpPr>
          <p:spPr>
            <a:xfrm>
              <a:off x="4352926" y="1316038"/>
              <a:ext cx="136525"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1" name="Rectangle 27"/>
            <p:cNvSpPr/>
            <p:nvPr userDrawn="1"/>
          </p:nvSpPr>
          <p:spPr>
            <a:xfrm>
              <a:off x="4352926" y="1354138"/>
              <a:ext cx="136525"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2" name="Rectangle 28"/>
            <p:cNvSpPr/>
            <p:nvPr userDrawn="1"/>
          </p:nvSpPr>
          <p:spPr>
            <a:xfrm>
              <a:off x="4352926" y="1393825"/>
              <a:ext cx="136525"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3" name="Oval 29"/>
            <p:cNvSpPr/>
            <p:nvPr userDrawn="1"/>
          </p:nvSpPr>
          <p:spPr>
            <a:xfrm>
              <a:off x="4395788" y="1792288"/>
              <a:ext cx="50800"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4" name="Rectangle 30"/>
            <p:cNvSpPr/>
            <p:nvPr userDrawn="1"/>
          </p:nvSpPr>
          <p:spPr>
            <a:xfrm>
              <a:off x="4541838"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5" name="Freeform 31"/>
            <p:cNvSpPr>
              <a:spLocks noEditPoints="1"/>
            </p:cNvSpPr>
            <p:nvPr userDrawn="1"/>
          </p:nvSpPr>
          <p:spPr>
            <a:xfrm>
              <a:off x="4557713" y="850900"/>
              <a:ext cx="198438" cy="1063625"/>
            </a:xfrm>
            <a:custGeom>
              <a:avLst/>
              <a:gdLst/>
              <a:ahLst/>
              <a:cxnLst>
                <a:cxn ang="0">
                  <a:pos x="0" y="0"/>
                </a:cxn>
                <a:cxn ang="0">
                  <a:pos x="3175" y="0"/>
                </a:cxn>
                <a:cxn ang="0">
                  <a:pos x="3175" y="1063625"/>
                </a:cxn>
                <a:cxn ang="0">
                  <a:pos x="0" y="1063625"/>
                </a:cxn>
                <a:cxn ang="0">
                  <a:pos x="0" y="0"/>
                </a:cxn>
                <a:cxn ang="0">
                  <a:pos x="192087" y="0"/>
                </a:cxn>
                <a:cxn ang="0">
                  <a:pos x="198438" y="0"/>
                </a:cxn>
                <a:cxn ang="0">
                  <a:pos x="198438" y="1063625"/>
                </a:cxn>
                <a:cxn ang="0">
                  <a:pos x="192087" y="1063625"/>
                </a:cxn>
                <a:cxn ang="0">
                  <a:pos x="192087" y="0"/>
                </a:cxn>
              </a:cxnLst>
              <a:pathLst>
                <a:path w="125" h="670">
                  <a:moveTo>
                    <a:pt x="0" y="0"/>
                  </a:moveTo>
                  <a:lnTo>
                    <a:pt x="2" y="0"/>
                  </a:lnTo>
                  <a:lnTo>
                    <a:pt x="2" y="670"/>
                  </a:lnTo>
                  <a:lnTo>
                    <a:pt x="0" y="670"/>
                  </a:lnTo>
                  <a:lnTo>
                    <a:pt x="0" y="0"/>
                  </a:lnTo>
                  <a:close/>
                  <a:moveTo>
                    <a:pt x="121" y="0"/>
                  </a:moveTo>
                  <a:lnTo>
                    <a:pt x="125" y="0"/>
                  </a:lnTo>
                  <a:lnTo>
                    <a:pt x="125" y="670"/>
                  </a:lnTo>
                  <a:lnTo>
                    <a:pt x="121" y="670"/>
                  </a:lnTo>
                  <a:lnTo>
                    <a:pt x="121" y="0"/>
                  </a:lnTo>
                  <a:close/>
                </a:path>
              </a:pathLst>
            </a:custGeom>
            <a:solidFill>
              <a:srgbClr val="58595B"/>
            </a:solidFill>
            <a:ln w="9525">
              <a:noFill/>
            </a:ln>
          </p:spPr>
          <p:txBody>
            <a:bodyPr/>
            <a:p>
              <a:endParaRPr lang="zh-CN" altLang="en-US"/>
            </a:p>
          </p:txBody>
        </p:sp>
        <p:sp>
          <p:nvSpPr>
            <p:cNvPr id="9626" name="Rectangle 32"/>
            <p:cNvSpPr/>
            <p:nvPr userDrawn="1"/>
          </p:nvSpPr>
          <p:spPr>
            <a:xfrm>
              <a:off x="4575176" y="884238"/>
              <a:ext cx="163513"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7" name="Oval 33"/>
            <p:cNvSpPr/>
            <p:nvPr userDrawn="1"/>
          </p:nvSpPr>
          <p:spPr>
            <a:xfrm>
              <a:off x="4621213"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8" name="Rectangle 34"/>
            <p:cNvSpPr/>
            <p:nvPr userDrawn="1"/>
          </p:nvSpPr>
          <p:spPr>
            <a:xfrm>
              <a:off x="4591051" y="1316038"/>
              <a:ext cx="131763"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29" name="Rectangle 35"/>
            <p:cNvSpPr/>
            <p:nvPr userDrawn="1"/>
          </p:nvSpPr>
          <p:spPr>
            <a:xfrm>
              <a:off x="4591051" y="1354138"/>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0" name="Rectangle 36"/>
            <p:cNvSpPr/>
            <p:nvPr userDrawn="1"/>
          </p:nvSpPr>
          <p:spPr>
            <a:xfrm>
              <a:off x="4591051" y="1393825"/>
              <a:ext cx="131763"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1" name="Oval 37"/>
            <p:cNvSpPr/>
            <p:nvPr userDrawn="1"/>
          </p:nvSpPr>
          <p:spPr>
            <a:xfrm>
              <a:off x="4630738"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2" name="Rectangle 38"/>
            <p:cNvSpPr/>
            <p:nvPr userDrawn="1"/>
          </p:nvSpPr>
          <p:spPr>
            <a:xfrm>
              <a:off x="4775201" y="850900"/>
              <a:ext cx="228600"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3" name="Freeform 39"/>
            <p:cNvSpPr>
              <a:spLocks noEditPoints="1"/>
            </p:cNvSpPr>
            <p:nvPr userDrawn="1"/>
          </p:nvSpPr>
          <p:spPr>
            <a:xfrm>
              <a:off x="4792663" y="850900"/>
              <a:ext cx="196850" cy="1063625"/>
            </a:xfrm>
            <a:custGeom>
              <a:avLst/>
              <a:gdLst/>
              <a:ahLst/>
              <a:cxnLst>
                <a:cxn ang="0">
                  <a:pos x="0" y="0"/>
                </a:cxn>
                <a:cxn ang="0">
                  <a:pos x="3175" y="0"/>
                </a:cxn>
                <a:cxn ang="0">
                  <a:pos x="3175" y="1063625"/>
                </a:cxn>
                <a:cxn ang="0">
                  <a:pos x="0" y="1063625"/>
                </a:cxn>
                <a:cxn ang="0">
                  <a:pos x="0" y="0"/>
                </a:cxn>
                <a:cxn ang="0">
                  <a:pos x="190500" y="0"/>
                </a:cxn>
                <a:cxn ang="0">
                  <a:pos x="196850" y="0"/>
                </a:cxn>
                <a:cxn ang="0">
                  <a:pos x="196850" y="1063625"/>
                </a:cxn>
                <a:cxn ang="0">
                  <a:pos x="190500" y="1063625"/>
                </a:cxn>
                <a:cxn ang="0">
                  <a:pos x="190500" y="0"/>
                </a:cxn>
              </a:cxnLst>
              <a:pathLst>
                <a:path w="124" h="670">
                  <a:moveTo>
                    <a:pt x="0" y="0"/>
                  </a:moveTo>
                  <a:lnTo>
                    <a:pt x="2" y="0"/>
                  </a:lnTo>
                  <a:lnTo>
                    <a:pt x="2" y="670"/>
                  </a:lnTo>
                  <a:lnTo>
                    <a:pt x="0" y="670"/>
                  </a:lnTo>
                  <a:lnTo>
                    <a:pt x="0" y="0"/>
                  </a:lnTo>
                  <a:close/>
                  <a:moveTo>
                    <a:pt x="120" y="0"/>
                  </a:moveTo>
                  <a:lnTo>
                    <a:pt x="124" y="0"/>
                  </a:lnTo>
                  <a:lnTo>
                    <a:pt x="124" y="670"/>
                  </a:lnTo>
                  <a:lnTo>
                    <a:pt x="120" y="670"/>
                  </a:lnTo>
                  <a:lnTo>
                    <a:pt x="120" y="0"/>
                  </a:lnTo>
                  <a:close/>
                </a:path>
              </a:pathLst>
            </a:custGeom>
            <a:solidFill>
              <a:srgbClr val="58595B"/>
            </a:solidFill>
            <a:ln w="9525">
              <a:noFill/>
            </a:ln>
          </p:spPr>
          <p:txBody>
            <a:bodyPr/>
            <a:p>
              <a:endParaRPr lang="zh-CN" altLang="en-US"/>
            </a:p>
          </p:txBody>
        </p:sp>
        <p:sp>
          <p:nvSpPr>
            <p:cNvPr id="9634" name="Rectangle 40"/>
            <p:cNvSpPr/>
            <p:nvPr userDrawn="1"/>
          </p:nvSpPr>
          <p:spPr>
            <a:xfrm>
              <a:off x="4808538"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5" name="Oval 41"/>
            <p:cNvSpPr/>
            <p:nvPr userDrawn="1"/>
          </p:nvSpPr>
          <p:spPr>
            <a:xfrm>
              <a:off x="4854576" y="1782763"/>
              <a:ext cx="69850"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6" name="Rectangle 42"/>
            <p:cNvSpPr/>
            <p:nvPr userDrawn="1"/>
          </p:nvSpPr>
          <p:spPr>
            <a:xfrm>
              <a:off x="4821238" y="1316038"/>
              <a:ext cx="134938"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7" name="Rectangle 43"/>
            <p:cNvSpPr/>
            <p:nvPr userDrawn="1"/>
          </p:nvSpPr>
          <p:spPr>
            <a:xfrm>
              <a:off x="4821238" y="1354138"/>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8" name="Rectangle 44"/>
            <p:cNvSpPr/>
            <p:nvPr userDrawn="1"/>
          </p:nvSpPr>
          <p:spPr>
            <a:xfrm>
              <a:off x="4821238" y="1393825"/>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39" name="Oval 45"/>
            <p:cNvSpPr/>
            <p:nvPr userDrawn="1"/>
          </p:nvSpPr>
          <p:spPr>
            <a:xfrm>
              <a:off x="4864101" y="1792288"/>
              <a:ext cx="49213"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0" name="Rectangle 46"/>
            <p:cNvSpPr/>
            <p:nvPr userDrawn="1"/>
          </p:nvSpPr>
          <p:spPr>
            <a:xfrm>
              <a:off x="5010151" y="850900"/>
              <a:ext cx="227013" cy="1063625"/>
            </a:xfrm>
            <a:prstGeom prst="rect">
              <a:avLst/>
            </a:prstGeom>
            <a:solidFill>
              <a:srgbClr val="64788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1" name="Freeform 47"/>
            <p:cNvSpPr>
              <a:spLocks noEditPoints="1"/>
            </p:cNvSpPr>
            <p:nvPr userDrawn="1"/>
          </p:nvSpPr>
          <p:spPr>
            <a:xfrm>
              <a:off x="5022851" y="850900"/>
              <a:ext cx="198438" cy="1063625"/>
            </a:xfrm>
            <a:custGeom>
              <a:avLst/>
              <a:gdLst/>
              <a:ahLst/>
              <a:cxnLst>
                <a:cxn ang="0">
                  <a:pos x="0" y="0"/>
                </a:cxn>
                <a:cxn ang="0">
                  <a:pos x="6350" y="0"/>
                </a:cxn>
                <a:cxn ang="0">
                  <a:pos x="6350" y="1063625"/>
                </a:cxn>
                <a:cxn ang="0">
                  <a:pos x="0" y="1063625"/>
                </a:cxn>
                <a:cxn ang="0">
                  <a:pos x="0" y="0"/>
                </a:cxn>
                <a:cxn ang="0">
                  <a:pos x="193675" y="0"/>
                </a:cxn>
                <a:cxn ang="0">
                  <a:pos x="198438" y="0"/>
                </a:cxn>
                <a:cxn ang="0">
                  <a:pos x="198438" y="1063625"/>
                </a:cxn>
                <a:cxn ang="0">
                  <a:pos x="193675" y="1063625"/>
                </a:cxn>
                <a:cxn ang="0">
                  <a:pos x="193675" y="0"/>
                </a:cxn>
              </a:cxnLst>
              <a:pathLst>
                <a:path w="125" h="670">
                  <a:moveTo>
                    <a:pt x="0" y="0"/>
                  </a:moveTo>
                  <a:lnTo>
                    <a:pt x="4" y="0"/>
                  </a:lnTo>
                  <a:lnTo>
                    <a:pt x="4" y="670"/>
                  </a:lnTo>
                  <a:lnTo>
                    <a:pt x="0" y="670"/>
                  </a:lnTo>
                  <a:lnTo>
                    <a:pt x="0" y="0"/>
                  </a:lnTo>
                  <a:close/>
                  <a:moveTo>
                    <a:pt x="122" y="0"/>
                  </a:moveTo>
                  <a:lnTo>
                    <a:pt x="125" y="0"/>
                  </a:lnTo>
                  <a:lnTo>
                    <a:pt x="125" y="670"/>
                  </a:lnTo>
                  <a:lnTo>
                    <a:pt x="122" y="670"/>
                  </a:lnTo>
                  <a:lnTo>
                    <a:pt x="122" y="0"/>
                  </a:lnTo>
                  <a:close/>
                </a:path>
              </a:pathLst>
            </a:custGeom>
            <a:solidFill>
              <a:srgbClr val="58595B"/>
            </a:solidFill>
            <a:ln w="9525">
              <a:noFill/>
            </a:ln>
          </p:spPr>
          <p:txBody>
            <a:bodyPr/>
            <a:p>
              <a:endParaRPr lang="zh-CN" altLang="en-US"/>
            </a:p>
          </p:txBody>
        </p:sp>
        <p:sp>
          <p:nvSpPr>
            <p:cNvPr id="9642" name="Rectangle 48"/>
            <p:cNvSpPr/>
            <p:nvPr userDrawn="1"/>
          </p:nvSpPr>
          <p:spPr>
            <a:xfrm>
              <a:off x="5038726" y="884238"/>
              <a:ext cx="165100" cy="5524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3" name="Oval 49"/>
            <p:cNvSpPr/>
            <p:nvPr userDrawn="1"/>
          </p:nvSpPr>
          <p:spPr>
            <a:xfrm>
              <a:off x="5089526" y="1782763"/>
              <a:ext cx="68263" cy="79375"/>
            </a:xfrm>
            <a:prstGeom prst="ellipse">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4" name="Rectangle 50"/>
            <p:cNvSpPr/>
            <p:nvPr userDrawn="1"/>
          </p:nvSpPr>
          <p:spPr>
            <a:xfrm>
              <a:off x="5056188" y="1316038"/>
              <a:ext cx="134938" cy="19050"/>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5" name="Rectangle 51"/>
            <p:cNvSpPr/>
            <p:nvPr userDrawn="1"/>
          </p:nvSpPr>
          <p:spPr>
            <a:xfrm>
              <a:off x="5056188" y="1354138"/>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6" name="Rectangle 52"/>
            <p:cNvSpPr/>
            <p:nvPr userDrawn="1"/>
          </p:nvSpPr>
          <p:spPr>
            <a:xfrm>
              <a:off x="5056188" y="1393825"/>
              <a:ext cx="134938" cy="238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7" name="Oval 53"/>
            <p:cNvSpPr/>
            <p:nvPr userDrawn="1"/>
          </p:nvSpPr>
          <p:spPr>
            <a:xfrm>
              <a:off x="5095876" y="1792288"/>
              <a:ext cx="52388" cy="60325"/>
            </a:xfrm>
            <a:prstGeom prst="ellipse">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8" name="Rectangle 54"/>
            <p:cNvSpPr/>
            <p:nvPr userDrawn="1"/>
          </p:nvSpPr>
          <p:spPr>
            <a:xfrm>
              <a:off x="3730626" y="1914525"/>
              <a:ext cx="1674813" cy="3678238"/>
            </a:xfrm>
            <a:prstGeom prst="rect">
              <a:avLst/>
            </a:prstGeom>
            <a:solidFill>
              <a:srgbClr val="919DA5"/>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49" name="Rectangle 55"/>
            <p:cNvSpPr/>
            <p:nvPr userDrawn="1"/>
          </p:nvSpPr>
          <p:spPr>
            <a:xfrm>
              <a:off x="3846513" y="2089150"/>
              <a:ext cx="1443038" cy="1090613"/>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0" name="Rectangle 56"/>
            <p:cNvSpPr/>
            <p:nvPr userDrawn="1"/>
          </p:nvSpPr>
          <p:spPr>
            <a:xfrm>
              <a:off x="3846513" y="322897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1" name="Rectangle 57"/>
            <p:cNvSpPr/>
            <p:nvPr userDrawn="1"/>
          </p:nvSpPr>
          <p:spPr>
            <a:xfrm>
              <a:off x="3846513" y="436562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2" name="Rectangle 58"/>
            <p:cNvSpPr/>
            <p:nvPr userDrawn="1"/>
          </p:nvSpPr>
          <p:spPr>
            <a:xfrm>
              <a:off x="4303713" y="2317750"/>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3" name="Freeform 59"/>
            <p:cNvSpPr/>
            <p:nvPr userDrawn="1"/>
          </p:nvSpPr>
          <p:spPr>
            <a:xfrm>
              <a:off x="4346576" y="2422525"/>
              <a:ext cx="419100" cy="128588"/>
            </a:xfrm>
            <a:custGeom>
              <a:avLst/>
              <a:gdLst/>
              <a:ahLst/>
              <a:cxnLst>
                <a:cxn ang="0">
                  <a:pos x="26400" y="0"/>
                </a:cxn>
                <a:cxn ang="0">
                  <a:pos x="392700" y="0"/>
                </a:cxn>
                <a:cxn ang="0">
                  <a:pos x="419100" y="29674"/>
                </a:cxn>
                <a:cxn ang="0">
                  <a:pos x="419100" y="98913"/>
                </a:cxn>
                <a:cxn ang="0">
                  <a:pos x="392700" y="128588"/>
                </a:cxn>
                <a:cxn ang="0">
                  <a:pos x="26400" y="128588"/>
                </a:cxn>
                <a:cxn ang="0">
                  <a:pos x="0" y="98913"/>
                </a:cxn>
                <a:cxn ang="0">
                  <a:pos x="0" y="29674"/>
                </a:cxn>
                <a:cxn ang="0">
                  <a:pos x="26400" y="0"/>
                </a:cxn>
              </a:cxnLst>
              <a:pathLst>
                <a:path w="127" h="39">
                  <a:moveTo>
                    <a:pt x="8" y="0"/>
                  </a:moveTo>
                  <a:cubicBezTo>
                    <a:pt x="119" y="0"/>
                    <a:pt x="119" y="0"/>
                    <a:pt x="119" y="0"/>
                  </a:cubicBezTo>
                  <a:cubicBezTo>
                    <a:pt x="124" y="0"/>
                    <a:pt x="127" y="4"/>
                    <a:pt x="127" y="9"/>
                  </a:cubicBezTo>
                  <a:cubicBezTo>
                    <a:pt x="127" y="30"/>
                    <a:pt x="127" y="30"/>
                    <a:pt x="127" y="30"/>
                  </a:cubicBezTo>
                  <a:cubicBezTo>
                    <a:pt x="127" y="35"/>
                    <a:pt x="124" y="39"/>
                    <a:pt x="119" y="39"/>
                  </a:cubicBezTo>
                  <a:cubicBezTo>
                    <a:pt x="8" y="39"/>
                    <a:pt x="8" y="39"/>
                    <a:pt x="8" y="39"/>
                  </a:cubicBezTo>
                  <a:cubicBezTo>
                    <a:pt x="4" y="39"/>
                    <a:pt x="0" y="35"/>
                    <a:pt x="0" y="30"/>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9654" name="Rectangle 60"/>
            <p:cNvSpPr/>
            <p:nvPr userDrawn="1"/>
          </p:nvSpPr>
          <p:spPr>
            <a:xfrm>
              <a:off x="4303713" y="3408363"/>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5" name="Freeform 61"/>
            <p:cNvSpPr/>
            <p:nvPr userDrawn="1"/>
          </p:nvSpPr>
          <p:spPr>
            <a:xfrm>
              <a:off x="4337051" y="3516313"/>
              <a:ext cx="419100" cy="128588"/>
            </a:xfrm>
            <a:custGeom>
              <a:avLst/>
              <a:gdLst/>
              <a:ahLst/>
              <a:cxnLst>
                <a:cxn ang="0">
                  <a:pos x="26400" y="0"/>
                </a:cxn>
                <a:cxn ang="0">
                  <a:pos x="392700" y="0"/>
                </a:cxn>
                <a:cxn ang="0">
                  <a:pos x="419100" y="26377"/>
                </a:cxn>
                <a:cxn ang="0">
                  <a:pos x="419100" y="98913"/>
                </a:cxn>
                <a:cxn ang="0">
                  <a:pos x="392700" y="128588"/>
                </a:cxn>
                <a:cxn ang="0">
                  <a:pos x="26400" y="128588"/>
                </a:cxn>
                <a:cxn ang="0">
                  <a:pos x="0" y="98913"/>
                </a:cxn>
                <a:cxn ang="0">
                  <a:pos x="0" y="26377"/>
                </a:cxn>
                <a:cxn ang="0">
                  <a:pos x="26400" y="0"/>
                </a:cxn>
              </a:cxnLst>
              <a:pathLst>
                <a:path w="127" h="39">
                  <a:moveTo>
                    <a:pt x="8" y="0"/>
                  </a:moveTo>
                  <a:cubicBezTo>
                    <a:pt x="119" y="0"/>
                    <a:pt x="119" y="0"/>
                    <a:pt x="119" y="0"/>
                  </a:cubicBezTo>
                  <a:cubicBezTo>
                    <a:pt x="124" y="0"/>
                    <a:pt x="127" y="4"/>
                    <a:pt x="127" y="8"/>
                  </a:cubicBezTo>
                  <a:cubicBezTo>
                    <a:pt x="127" y="30"/>
                    <a:pt x="127" y="30"/>
                    <a:pt x="127" y="30"/>
                  </a:cubicBezTo>
                  <a:cubicBezTo>
                    <a:pt x="127" y="35"/>
                    <a:pt x="124" y="39"/>
                    <a:pt x="119" y="39"/>
                  </a:cubicBezTo>
                  <a:cubicBezTo>
                    <a:pt x="8" y="39"/>
                    <a:pt x="8" y="39"/>
                    <a:pt x="8" y="39"/>
                  </a:cubicBezTo>
                  <a:cubicBezTo>
                    <a:pt x="4" y="39"/>
                    <a:pt x="0" y="35"/>
                    <a:pt x="0" y="30"/>
                  </a:cubicBezTo>
                  <a:cubicBezTo>
                    <a:pt x="0" y="8"/>
                    <a:pt x="0" y="8"/>
                    <a:pt x="0" y="8"/>
                  </a:cubicBezTo>
                  <a:cubicBezTo>
                    <a:pt x="0" y="4"/>
                    <a:pt x="4" y="0"/>
                    <a:pt x="8" y="0"/>
                  </a:cubicBezTo>
                  <a:close/>
                </a:path>
              </a:pathLst>
            </a:custGeom>
            <a:solidFill>
              <a:srgbClr val="231F20"/>
            </a:solidFill>
            <a:ln w="9525">
              <a:noFill/>
            </a:ln>
          </p:spPr>
          <p:txBody>
            <a:bodyPr/>
            <a:p>
              <a:endParaRPr lang="zh-CN" altLang="en-US"/>
            </a:p>
          </p:txBody>
        </p:sp>
        <p:sp>
          <p:nvSpPr>
            <p:cNvPr id="9656" name="Rectangle 62"/>
            <p:cNvSpPr/>
            <p:nvPr userDrawn="1"/>
          </p:nvSpPr>
          <p:spPr>
            <a:xfrm>
              <a:off x="4306888" y="4533900"/>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57" name="Freeform 63"/>
            <p:cNvSpPr/>
            <p:nvPr userDrawn="1"/>
          </p:nvSpPr>
          <p:spPr>
            <a:xfrm>
              <a:off x="4346576" y="4640263"/>
              <a:ext cx="419100" cy="128588"/>
            </a:xfrm>
            <a:custGeom>
              <a:avLst/>
              <a:gdLst/>
              <a:ahLst/>
              <a:cxnLst>
                <a:cxn ang="0">
                  <a:pos x="26400" y="0"/>
                </a:cxn>
                <a:cxn ang="0">
                  <a:pos x="392700" y="0"/>
                </a:cxn>
                <a:cxn ang="0">
                  <a:pos x="419100" y="29674"/>
                </a:cxn>
                <a:cxn ang="0">
                  <a:pos x="419100" y="102210"/>
                </a:cxn>
                <a:cxn ang="0">
                  <a:pos x="392700" y="128588"/>
                </a:cxn>
                <a:cxn ang="0">
                  <a:pos x="26400" y="128588"/>
                </a:cxn>
                <a:cxn ang="0">
                  <a:pos x="0" y="102210"/>
                </a:cxn>
                <a:cxn ang="0">
                  <a:pos x="0" y="29674"/>
                </a:cxn>
                <a:cxn ang="0">
                  <a:pos x="26400" y="0"/>
                </a:cxn>
              </a:cxnLst>
              <a:pathLst>
                <a:path w="127" h="39">
                  <a:moveTo>
                    <a:pt x="8" y="0"/>
                  </a:moveTo>
                  <a:cubicBezTo>
                    <a:pt x="119" y="0"/>
                    <a:pt x="119" y="0"/>
                    <a:pt x="119" y="0"/>
                  </a:cubicBezTo>
                  <a:cubicBezTo>
                    <a:pt x="124" y="0"/>
                    <a:pt x="127" y="4"/>
                    <a:pt x="127" y="9"/>
                  </a:cubicBezTo>
                  <a:cubicBezTo>
                    <a:pt x="127" y="31"/>
                    <a:pt x="127" y="31"/>
                    <a:pt x="127" y="31"/>
                  </a:cubicBezTo>
                  <a:cubicBezTo>
                    <a:pt x="127" y="35"/>
                    <a:pt x="124" y="39"/>
                    <a:pt x="119" y="39"/>
                  </a:cubicBezTo>
                  <a:cubicBezTo>
                    <a:pt x="8" y="39"/>
                    <a:pt x="8" y="39"/>
                    <a:pt x="8" y="39"/>
                  </a:cubicBezTo>
                  <a:cubicBezTo>
                    <a:pt x="4" y="39"/>
                    <a:pt x="0" y="35"/>
                    <a:pt x="0" y="31"/>
                  </a:cubicBezTo>
                  <a:cubicBezTo>
                    <a:pt x="0" y="9"/>
                    <a:pt x="0" y="9"/>
                    <a:pt x="0" y="9"/>
                  </a:cubicBezTo>
                  <a:cubicBezTo>
                    <a:pt x="0" y="4"/>
                    <a:pt x="4" y="0"/>
                    <a:pt x="8" y="0"/>
                  </a:cubicBezTo>
                  <a:close/>
                </a:path>
              </a:pathLst>
            </a:custGeom>
            <a:solidFill>
              <a:srgbClr val="231F20"/>
            </a:solidFill>
            <a:ln w="9525">
              <a:noFill/>
            </a:ln>
          </p:spPr>
          <p:txBody>
            <a:bodyPr/>
            <a:p>
              <a:endParaRPr lang="zh-CN" altLang="en-US"/>
            </a:p>
          </p:txBody>
        </p:sp>
        <p:sp>
          <p:nvSpPr>
            <p:cNvPr id="9658" name="Freeform 64"/>
            <p:cNvSpPr/>
            <p:nvPr userDrawn="1"/>
          </p:nvSpPr>
          <p:spPr>
            <a:xfrm>
              <a:off x="7007226" y="1169988"/>
              <a:ext cx="103188" cy="744538"/>
            </a:xfrm>
            <a:custGeom>
              <a:avLst/>
              <a:gdLst/>
              <a:ahLst/>
              <a:cxnLst>
                <a:cxn ang="0">
                  <a:pos x="103188" y="724771"/>
                </a:cxn>
                <a:cxn ang="0">
                  <a:pos x="86544" y="744538"/>
                </a:cxn>
                <a:cxn ang="0">
                  <a:pos x="16643" y="744538"/>
                </a:cxn>
                <a:cxn ang="0">
                  <a:pos x="0" y="724771"/>
                </a:cxn>
                <a:cxn ang="0">
                  <a:pos x="0" y="19766"/>
                </a:cxn>
                <a:cxn ang="0">
                  <a:pos x="16643" y="0"/>
                </a:cxn>
                <a:cxn ang="0">
                  <a:pos x="86544" y="0"/>
                </a:cxn>
                <a:cxn ang="0">
                  <a:pos x="103188" y="19766"/>
                </a:cxn>
                <a:cxn ang="0">
                  <a:pos x="103188" y="724771"/>
                </a:cxn>
              </a:cxnLst>
              <a:pathLst>
                <a:path w="31" h="226">
                  <a:moveTo>
                    <a:pt x="31" y="220"/>
                  </a:moveTo>
                  <a:cubicBezTo>
                    <a:pt x="31" y="223"/>
                    <a:pt x="29" y="226"/>
                    <a:pt x="26" y="226"/>
                  </a:cubicBezTo>
                  <a:cubicBezTo>
                    <a:pt x="5" y="226"/>
                    <a:pt x="5" y="226"/>
                    <a:pt x="5" y="226"/>
                  </a:cubicBezTo>
                  <a:cubicBezTo>
                    <a:pt x="2" y="226"/>
                    <a:pt x="0" y="223"/>
                    <a:pt x="0" y="220"/>
                  </a:cubicBezTo>
                  <a:cubicBezTo>
                    <a:pt x="0" y="6"/>
                    <a:pt x="0" y="6"/>
                    <a:pt x="0" y="6"/>
                  </a:cubicBezTo>
                  <a:cubicBezTo>
                    <a:pt x="0" y="3"/>
                    <a:pt x="2" y="0"/>
                    <a:pt x="5" y="0"/>
                  </a:cubicBezTo>
                  <a:cubicBezTo>
                    <a:pt x="26" y="0"/>
                    <a:pt x="26" y="0"/>
                    <a:pt x="26" y="0"/>
                  </a:cubicBezTo>
                  <a:cubicBezTo>
                    <a:pt x="29" y="0"/>
                    <a:pt x="31" y="3"/>
                    <a:pt x="31" y="6"/>
                  </a:cubicBezTo>
                  <a:lnTo>
                    <a:pt x="31" y="220"/>
                  </a:lnTo>
                  <a:close/>
                </a:path>
              </a:pathLst>
            </a:custGeom>
            <a:solidFill>
              <a:srgbClr val="F58A20"/>
            </a:solidFill>
            <a:ln w="9525">
              <a:noFill/>
            </a:ln>
          </p:spPr>
          <p:txBody>
            <a:bodyPr/>
            <a:p>
              <a:endParaRPr lang="zh-CN" altLang="en-US"/>
            </a:p>
          </p:txBody>
        </p:sp>
        <p:sp>
          <p:nvSpPr>
            <p:cNvPr id="9659" name="Freeform 65"/>
            <p:cNvSpPr/>
            <p:nvPr userDrawn="1"/>
          </p:nvSpPr>
          <p:spPr>
            <a:xfrm>
              <a:off x="7110413" y="1276350"/>
              <a:ext cx="104775" cy="638175"/>
            </a:xfrm>
            <a:custGeom>
              <a:avLst/>
              <a:gdLst/>
              <a:ahLst/>
              <a:cxnLst>
                <a:cxn ang="0">
                  <a:pos x="104775" y="621727"/>
                </a:cxn>
                <a:cxn ang="0">
                  <a:pos x="88403" y="638175"/>
                </a:cxn>
                <a:cxn ang="0">
                  <a:pos x="13096" y="638175"/>
                </a:cxn>
                <a:cxn ang="0">
                  <a:pos x="0" y="621727"/>
                </a:cxn>
                <a:cxn ang="0">
                  <a:pos x="0" y="16447"/>
                </a:cxn>
                <a:cxn ang="0">
                  <a:pos x="13096" y="0"/>
                </a:cxn>
                <a:cxn ang="0">
                  <a:pos x="88403" y="0"/>
                </a:cxn>
                <a:cxn ang="0">
                  <a:pos x="104775" y="16447"/>
                </a:cxn>
                <a:cxn ang="0">
                  <a:pos x="104775" y="621727"/>
                </a:cxn>
              </a:cxnLst>
              <a:pathLst>
                <a:path w="32" h="194">
                  <a:moveTo>
                    <a:pt x="32" y="189"/>
                  </a:moveTo>
                  <a:cubicBezTo>
                    <a:pt x="32" y="191"/>
                    <a:pt x="30" y="194"/>
                    <a:pt x="27" y="194"/>
                  </a:cubicBezTo>
                  <a:cubicBezTo>
                    <a:pt x="4" y="194"/>
                    <a:pt x="4" y="194"/>
                    <a:pt x="4" y="194"/>
                  </a:cubicBezTo>
                  <a:cubicBezTo>
                    <a:pt x="2" y="194"/>
                    <a:pt x="0" y="191"/>
                    <a:pt x="0" y="189"/>
                  </a:cubicBezTo>
                  <a:cubicBezTo>
                    <a:pt x="0" y="5"/>
                    <a:pt x="0" y="5"/>
                    <a:pt x="0" y="5"/>
                  </a:cubicBezTo>
                  <a:cubicBezTo>
                    <a:pt x="0" y="2"/>
                    <a:pt x="2" y="0"/>
                    <a:pt x="4" y="0"/>
                  </a:cubicBezTo>
                  <a:cubicBezTo>
                    <a:pt x="27" y="0"/>
                    <a:pt x="27" y="0"/>
                    <a:pt x="27" y="0"/>
                  </a:cubicBezTo>
                  <a:cubicBezTo>
                    <a:pt x="30" y="0"/>
                    <a:pt x="32" y="2"/>
                    <a:pt x="32" y="5"/>
                  </a:cubicBezTo>
                  <a:lnTo>
                    <a:pt x="32" y="189"/>
                  </a:lnTo>
                  <a:close/>
                </a:path>
              </a:pathLst>
            </a:custGeom>
            <a:solidFill>
              <a:srgbClr val="F79E67"/>
            </a:solidFill>
            <a:ln w="9525">
              <a:noFill/>
            </a:ln>
          </p:spPr>
          <p:txBody>
            <a:bodyPr/>
            <a:p>
              <a:endParaRPr lang="zh-CN" altLang="en-US"/>
            </a:p>
          </p:txBody>
        </p:sp>
        <p:sp>
          <p:nvSpPr>
            <p:cNvPr id="9660" name="Freeform 66"/>
            <p:cNvSpPr/>
            <p:nvPr userDrawn="1"/>
          </p:nvSpPr>
          <p:spPr>
            <a:xfrm>
              <a:off x="7215188" y="1319213"/>
              <a:ext cx="98425" cy="595313"/>
            </a:xfrm>
            <a:custGeom>
              <a:avLst/>
              <a:gdLst/>
              <a:ahLst/>
              <a:cxnLst>
                <a:cxn ang="0">
                  <a:pos x="98425" y="578867"/>
                </a:cxn>
                <a:cxn ang="0">
                  <a:pos x="85301" y="595313"/>
                </a:cxn>
                <a:cxn ang="0">
                  <a:pos x="13123" y="595313"/>
                </a:cxn>
                <a:cxn ang="0">
                  <a:pos x="0" y="578867"/>
                </a:cxn>
                <a:cxn ang="0">
                  <a:pos x="0" y="16445"/>
                </a:cxn>
                <a:cxn ang="0">
                  <a:pos x="13123" y="0"/>
                </a:cxn>
                <a:cxn ang="0">
                  <a:pos x="85301" y="0"/>
                </a:cxn>
                <a:cxn ang="0">
                  <a:pos x="98425" y="16445"/>
                </a:cxn>
                <a:cxn ang="0">
                  <a:pos x="98425" y="578867"/>
                </a:cxn>
              </a:cxnLst>
              <a:pathLst>
                <a:path w="30" h="181">
                  <a:moveTo>
                    <a:pt x="30" y="176"/>
                  </a:moveTo>
                  <a:cubicBezTo>
                    <a:pt x="30" y="178"/>
                    <a:pt x="29" y="181"/>
                    <a:pt x="26" y="181"/>
                  </a:cubicBezTo>
                  <a:cubicBezTo>
                    <a:pt x="4" y="181"/>
                    <a:pt x="4" y="181"/>
                    <a:pt x="4" y="181"/>
                  </a:cubicBezTo>
                  <a:cubicBezTo>
                    <a:pt x="2" y="181"/>
                    <a:pt x="0" y="178"/>
                    <a:pt x="0" y="176"/>
                  </a:cubicBezTo>
                  <a:cubicBezTo>
                    <a:pt x="0" y="5"/>
                    <a:pt x="0" y="5"/>
                    <a:pt x="0" y="5"/>
                  </a:cubicBezTo>
                  <a:cubicBezTo>
                    <a:pt x="0" y="2"/>
                    <a:pt x="2" y="0"/>
                    <a:pt x="4" y="0"/>
                  </a:cubicBezTo>
                  <a:cubicBezTo>
                    <a:pt x="26" y="0"/>
                    <a:pt x="26" y="0"/>
                    <a:pt x="26" y="0"/>
                  </a:cubicBezTo>
                  <a:cubicBezTo>
                    <a:pt x="29" y="0"/>
                    <a:pt x="30" y="2"/>
                    <a:pt x="30" y="5"/>
                  </a:cubicBezTo>
                  <a:lnTo>
                    <a:pt x="30" y="176"/>
                  </a:lnTo>
                  <a:close/>
                </a:path>
              </a:pathLst>
            </a:custGeom>
            <a:solidFill>
              <a:srgbClr val="AC5868"/>
            </a:solidFill>
            <a:ln w="9525">
              <a:noFill/>
            </a:ln>
          </p:spPr>
          <p:txBody>
            <a:bodyPr/>
            <a:p>
              <a:endParaRPr lang="zh-CN" altLang="en-US"/>
            </a:p>
          </p:txBody>
        </p:sp>
        <p:sp>
          <p:nvSpPr>
            <p:cNvPr id="9661" name="Freeform 67"/>
            <p:cNvSpPr/>
            <p:nvPr userDrawn="1"/>
          </p:nvSpPr>
          <p:spPr>
            <a:xfrm>
              <a:off x="7313613" y="1377950"/>
              <a:ext cx="88900" cy="536575"/>
            </a:xfrm>
            <a:custGeom>
              <a:avLst/>
              <a:gdLst/>
              <a:ahLst/>
              <a:cxnLst>
                <a:cxn ang="0">
                  <a:pos x="88900" y="520115"/>
                </a:cxn>
                <a:cxn ang="0">
                  <a:pos x="75729" y="536575"/>
                </a:cxn>
                <a:cxn ang="0">
                  <a:pos x="13170" y="536575"/>
                </a:cxn>
                <a:cxn ang="0">
                  <a:pos x="0" y="520115"/>
                </a:cxn>
                <a:cxn ang="0">
                  <a:pos x="0" y="13167"/>
                </a:cxn>
                <a:cxn ang="0">
                  <a:pos x="13170" y="0"/>
                </a:cxn>
                <a:cxn ang="0">
                  <a:pos x="75729" y="0"/>
                </a:cxn>
                <a:cxn ang="0">
                  <a:pos x="88900" y="13167"/>
                </a:cxn>
                <a:cxn ang="0">
                  <a:pos x="88900" y="520115"/>
                </a:cxn>
              </a:cxnLst>
              <a:pathLst>
                <a:path w="27" h="163">
                  <a:moveTo>
                    <a:pt x="27" y="158"/>
                  </a:moveTo>
                  <a:cubicBezTo>
                    <a:pt x="27" y="161"/>
                    <a:pt x="25" y="163"/>
                    <a:pt x="23" y="163"/>
                  </a:cubicBezTo>
                  <a:cubicBezTo>
                    <a:pt x="4" y="163"/>
                    <a:pt x="4" y="163"/>
                    <a:pt x="4" y="163"/>
                  </a:cubicBezTo>
                  <a:cubicBezTo>
                    <a:pt x="2" y="163"/>
                    <a:pt x="0" y="161"/>
                    <a:pt x="0" y="158"/>
                  </a:cubicBezTo>
                  <a:cubicBezTo>
                    <a:pt x="0" y="4"/>
                    <a:pt x="0" y="4"/>
                    <a:pt x="0" y="4"/>
                  </a:cubicBezTo>
                  <a:cubicBezTo>
                    <a:pt x="0" y="2"/>
                    <a:pt x="2" y="0"/>
                    <a:pt x="4" y="0"/>
                  </a:cubicBezTo>
                  <a:cubicBezTo>
                    <a:pt x="23" y="0"/>
                    <a:pt x="23" y="0"/>
                    <a:pt x="23" y="0"/>
                  </a:cubicBezTo>
                  <a:cubicBezTo>
                    <a:pt x="25" y="0"/>
                    <a:pt x="27" y="2"/>
                    <a:pt x="27" y="4"/>
                  </a:cubicBezTo>
                  <a:lnTo>
                    <a:pt x="27" y="158"/>
                  </a:lnTo>
                  <a:close/>
                </a:path>
              </a:pathLst>
            </a:custGeom>
            <a:solidFill>
              <a:srgbClr val="0083B5"/>
            </a:solidFill>
            <a:ln w="9525">
              <a:noFill/>
            </a:ln>
          </p:spPr>
          <p:txBody>
            <a:bodyPr/>
            <a:p>
              <a:endParaRPr lang="zh-CN" altLang="en-US"/>
            </a:p>
          </p:txBody>
        </p:sp>
        <p:sp>
          <p:nvSpPr>
            <p:cNvPr id="9662" name="Freeform 68"/>
            <p:cNvSpPr/>
            <p:nvPr userDrawn="1"/>
          </p:nvSpPr>
          <p:spPr>
            <a:xfrm>
              <a:off x="7402513" y="1262063"/>
              <a:ext cx="139700" cy="652463"/>
            </a:xfrm>
            <a:custGeom>
              <a:avLst/>
              <a:gdLst/>
              <a:ahLst/>
              <a:cxnLst>
                <a:cxn ang="0">
                  <a:pos x="139700" y="632691"/>
                </a:cxn>
                <a:cxn ang="0">
                  <a:pos x="119742" y="652463"/>
                </a:cxn>
                <a:cxn ang="0">
                  <a:pos x="19957" y="652463"/>
                </a:cxn>
                <a:cxn ang="0">
                  <a:pos x="0" y="632691"/>
                </a:cxn>
                <a:cxn ang="0">
                  <a:pos x="0" y="16476"/>
                </a:cxn>
                <a:cxn ang="0">
                  <a:pos x="19957" y="0"/>
                </a:cxn>
                <a:cxn ang="0">
                  <a:pos x="119742" y="0"/>
                </a:cxn>
                <a:cxn ang="0">
                  <a:pos x="139700" y="16476"/>
                </a:cxn>
                <a:cxn ang="0">
                  <a:pos x="139700" y="632691"/>
                </a:cxn>
              </a:cxnLst>
              <a:pathLst>
                <a:path w="42" h="198">
                  <a:moveTo>
                    <a:pt x="42" y="192"/>
                  </a:moveTo>
                  <a:cubicBezTo>
                    <a:pt x="42" y="195"/>
                    <a:pt x="39" y="198"/>
                    <a:pt x="36" y="198"/>
                  </a:cubicBezTo>
                  <a:cubicBezTo>
                    <a:pt x="6" y="198"/>
                    <a:pt x="6" y="198"/>
                    <a:pt x="6" y="198"/>
                  </a:cubicBezTo>
                  <a:cubicBezTo>
                    <a:pt x="2" y="198"/>
                    <a:pt x="0" y="195"/>
                    <a:pt x="0" y="192"/>
                  </a:cubicBezTo>
                  <a:cubicBezTo>
                    <a:pt x="0" y="5"/>
                    <a:pt x="0" y="5"/>
                    <a:pt x="0" y="5"/>
                  </a:cubicBezTo>
                  <a:cubicBezTo>
                    <a:pt x="0" y="2"/>
                    <a:pt x="2" y="0"/>
                    <a:pt x="6" y="0"/>
                  </a:cubicBezTo>
                  <a:cubicBezTo>
                    <a:pt x="36" y="0"/>
                    <a:pt x="36" y="0"/>
                    <a:pt x="36" y="0"/>
                  </a:cubicBezTo>
                  <a:cubicBezTo>
                    <a:pt x="39" y="0"/>
                    <a:pt x="42" y="2"/>
                    <a:pt x="42" y="5"/>
                  </a:cubicBezTo>
                  <a:lnTo>
                    <a:pt x="42" y="192"/>
                  </a:lnTo>
                  <a:close/>
                </a:path>
              </a:pathLst>
            </a:custGeom>
            <a:solidFill>
              <a:srgbClr val="7670B2"/>
            </a:solidFill>
            <a:ln w="9525">
              <a:noFill/>
            </a:ln>
          </p:spPr>
          <p:txBody>
            <a:bodyPr/>
            <a:p>
              <a:endParaRPr lang="zh-CN" altLang="en-US"/>
            </a:p>
          </p:txBody>
        </p:sp>
        <p:sp>
          <p:nvSpPr>
            <p:cNvPr id="9663" name="Freeform 69"/>
            <p:cNvSpPr/>
            <p:nvPr userDrawn="1"/>
          </p:nvSpPr>
          <p:spPr>
            <a:xfrm>
              <a:off x="7542213" y="1203325"/>
              <a:ext cx="98425" cy="711200"/>
            </a:xfrm>
            <a:custGeom>
              <a:avLst/>
              <a:gdLst/>
              <a:ahLst/>
              <a:cxnLst>
                <a:cxn ang="0">
                  <a:pos x="98425" y="691444"/>
                </a:cxn>
                <a:cxn ang="0">
                  <a:pos x="85301" y="711200"/>
                </a:cxn>
                <a:cxn ang="0">
                  <a:pos x="13123" y="711200"/>
                </a:cxn>
                <a:cxn ang="0">
                  <a:pos x="0" y="691444"/>
                </a:cxn>
                <a:cxn ang="0">
                  <a:pos x="0" y="19755"/>
                </a:cxn>
                <a:cxn ang="0">
                  <a:pos x="13123" y="0"/>
                </a:cxn>
                <a:cxn ang="0">
                  <a:pos x="85301" y="0"/>
                </a:cxn>
                <a:cxn ang="0">
                  <a:pos x="98425" y="19755"/>
                </a:cxn>
                <a:cxn ang="0">
                  <a:pos x="98425" y="691444"/>
                </a:cxn>
              </a:cxnLst>
              <a:pathLst>
                <a:path w="30" h="216">
                  <a:moveTo>
                    <a:pt x="30" y="210"/>
                  </a:moveTo>
                  <a:cubicBezTo>
                    <a:pt x="30" y="213"/>
                    <a:pt x="28" y="216"/>
                    <a:pt x="26" y="216"/>
                  </a:cubicBezTo>
                  <a:cubicBezTo>
                    <a:pt x="4" y="216"/>
                    <a:pt x="4" y="216"/>
                    <a:pt x="4" y="216"/>
                  </a:cubicBezTo>
                  <a:cubicBezTo>
                    <a:pt x="2" y="216"/>
                    <a:pt x="0" y="213"/>
                    <a:pt x="0" y="210"/>
                  </a:cubicBezTo>
                  <a:cubicBezTo>
                    <a:pt x="0" y="6"/>
                    <a:pt x="0" y="6"/>
                    <a:pt x="0" y="6"/>
                  </a:cubicBezTo>
                  <a:cubicBezTo>
                    <a:pt x="0" y="3"/>
                    <a:pt x="2" y="0"/>
                    <a:pt x="4" y="0"/>
                  </a:cubicBezTo>
                  <a:cubicBezTo>
                    <a:pt x="26" y="0"/>
                    <a:pt x="26" y="0"/>
                    <a:pt x="26" y="0"/>
                  </a:cubicBezTo>
                  <a:cubicBezTo>
                    <a:pt x="28" y="0"/>
                    <a:pt x="30" y="3"/>
                    <a:pt x="30" y="6"/>
                  </a:cubicBezTo>
                  <a:lnTo>
                    <a:pt x="30" y="210"/>
                  </a:lnTo>
                  <a:close/>
                </a:path>
              </a:pathLst>
            </a:custGeom>
            <a:solidFill>
              <a:srgbClr val="F27054"/>
            </a:solidFill>
            <a:ln w="9525">
              <a:noFill/>
            </a:ln>
          </p:spPr>
          <p:txBody>
            <a:bodyPr/>
            <a:p>
              <a:endParaRPr lang="zh-CN" altLang="en-US"/>
            </a:p>
          </p:txBody>
        </p:sp>
        <p:sp>
          <p:nvSpPr>
            <p:cNvPr id="9664" name="Freeform 70"/>
            <p:cNvSpPr/>
            <p:nvPr userDrawn="1"/>
          </p:nvSpPr>
          <p:spPr>
            <a:xfrm>
              <a:off x="7640638" y="1295400"/>
              <a:ext cx="98425" cy="619125"/>
            </a:xfrm>
            <a:custGeom>
              <a:avLst/>
              <a:gdLst/>
              <a:ahLst/>
              <a:cxnLst>
                <a:cxn ang="0">
                  <a:pos x="98425" y="602658"/>
                </a:cxn>
                <a:cxn ang="0">
                  <a:pos x="85301" y="619125"/>
                </a:cxn>
                <a:cxn ang="0">
                  <a:pos x="13123" y="619125"/>
                </a:cxn>
                <a:cxn ang="0">
                  <a:pos x="0" y="602658"/>
                </a:cxn>
                <a:cxn ang="0">
                  <a:pos x="0" y="16466"/>
                </a:cxn>
                <a:cxn ang="0">
                  <a:pos x="13123" y="0"/>
                </a:cxn>
                <a:cxn ang="0">
                  <a:pos x="85301" y="0"/>
                </a:cxn>
                <a:cxn ang="0">
                  <a:pos x="98425" y="16466"/>
                </a:cxn>
                <a:cxn ang="0">
                  <a:pos x="98425" y="602658"/>
                </a:cxn>
              </a:cxnLst>
              <a:pathLst>
                <a:path w="30" h="188">
                  <a:moveTo>
                    <a:pt x="30" y="183"/>
                  </a:moveTo>
                  <a:cubicBezTo>
                    <a:pt x="30" y="185"/>
                    <a:pt x="28" y="188"/>
                    <a:pt x="26" y="188"/>
                  </a:cubicBezTo>
                  <a:cubicBezTo>
                    <a:pt x="4" y="188"/>
                    <a:pt x="4" y="188"/>
                    <a:pt x="4" y="188"/>
                  </a:cubicBezTo>
                  <a:cubicBezTo>
                    <a:pt x="2" y="188"/>
                    <a:pt x="0" y="185"/>
                    <a:pt x="0" y="183"/>
                  </a:cubicBezTo>
                  <a:cubicBezTo>
                    <a:pt x="0" y="5"/>
                    <a:pt x="0" y="5"/>
                    <a:pt x="0" y="5"/>
                  </a:cubicBezTo>
                  <a:cubicBezTo>
                    <a:pt x="0" y="2"/>
                    <a:pt x="2" y="0"/>
                    <a:pt x="4" y="0"/>
                  </a:cubicBezTo>
                  <a:cubicBezTo>
                    <a:pt x="26" y="0"/>
                    <a:pt x="26" y="0"/>
                    <a:pt x="26" y="0"/>
                  </a:cubicBezTo>
                  <a:cubicBezTo>
                    <a:pt x="28" y="0"/>
                    <a:pt x="30" y="2"/>
                    <a:pt x="30" y="5"/>
                  </a:cubicBezTo>
                  <a:lnTo>
                    <a:pt x="30" y="183"/>
                  </a:lnTo>
                  <a:close/>
                </a:path>
              </a:pathLst>
            </a:custGeom>
            <a:solidFill>
              <a:srgbClr val="756178"/>
            </a:solidFill>
            <a:ln w="9525">
              <a:noFill/>
            </a:ln>
          </p:spPr>
          <p:txBody>
            <a:bodyPr/>
            <a:p>
              <a:endParaRPr lang="zh-CN" altLang="en-US"/>
            </a:p>
          </p:txBody>
        </p:sp>
        <p:sp>
          <p:nvSpPr>
            <p:cNvPr id="9665" name="Freeform 71"/>
            <p:cNvSpPr/>
            <p:nvPr userDrawn="1"/>
          </p:nvSpPr>
          <p:spPr>
            <a:xfrm>
              <a:off x="7739063" y="1203325"/>
              <a:ext cx="76200" cy="711200"/>
            </a:xfrm>
            <a:custGeom>
              <a:avLst/>
              <a:gdLst/>
              <a:ahLst/>
              <a:cxnLst>
                <a:cxn ang="0">
                  <a:pos x="76200" y="691444"/>
                </a:cxn>
                <a:cxn ang="0">
                  <a:pos x="62947" y="711200"/>
                </a:cxn>
                <a:cxn ang="0">
                  <a:pos x="9939" y="711200"/>
                </a:cxn>
                <a:cxn ang="0">
                  <a:pos x="0" y="691444"/>
                </a:cxn>
                <a:cxn ang="0">
                  <a:pos x="0" y="19755"/>
                </a:cxn>
                <a:cxn ang="0">
                  <a:pos x="9939" y="0"/>
                </a:cxn>
                <a:cxn ang="0">
                  <a:pos x="62947" y="0"/>
                </a:cxn>
                <a:cxn ang="0">
                  <a:pos x="76200" y="19755"/>
                </a:cxn>
                <a:cxn ang="0">
                  <a:pos x="76200" y="691444"/>
                </a:cxn>
              </a:cxnLst>
              <a:pathLst>
                <a:path w="23" h="216">
                  <a:moveTo>
                    <a:pt x="23" y="210"/>
                  </a:moveTo>
                  <a:cubicBezTo>
                    <a:pt x="23" y="213"/>
                    <a:pt x="21" y="216"/>
                    <a:pt x="19" y="216"/>
                  </a:cubicBezTo>
                  <a:cubicBezTo>
                    <a:pt x="3" y="216"/>
                    <a:pt x="3" y="216"/>
                    <a:pt x="3" y="216"/>
                  </a:cubicBezTo>
                  <a:cubicBezTo>
                    <a:pt x="2" y="216"/>
                    <a:pt x="0" y="213"/>
                    <a:pt x="0" y="210"/>
                  </a:cubicBezTo>
                  <a:cubicBezTo>
                    <a:pt x="0" y="6"/>
                    <a:pt x="0" y="6"/>
                    <a:pt x="0" y="6"/>
                  </a:cubicBezTo>
                  <a:cubicBezTo>
                    <a:pt x="0" y="3"/>
                    <a:pt x="2" y="0"/>
                    <a:pt x="3" y="0"/>
                  </a:cubicBezTo>
                  <a:cubicBezTo>
                    <a:pt x="19" y="0"/>
                    <a:pt x="19" y="0"/>
                    <a:pt x="19" y="0"/>
                  </a:cubicBezTo>
                  <a:cubicBezTo>
                    <a:pt x="21" y="0"/>
                    <a:pt x="23" y="3"/>
                    <a:pt x="23" y="6"/>
                  </a:cubicBezTo>
                  <a:lnTo>
                    <a:pt x="23" y="210"/>
                  </a:lnTo>
                  <a:close/>
                </a:path>
              </a:pathLst>
            </a:custGeom>
            <a:solidFill>
              <a:srgbClr val="C4A98C"/>
            </a:solidFill>
            <a:ln w="9525">
              <a:noFill/>
            </a:ln>
          </p:spPr>
          <p:txBody>
            <a:bodyPr/>
            <a:p>
              <a:endParaRPr lang="zh-CN" altLang="en-US"/>
            </a:p>
          </p:txBody>
        </p:sp>
        <p:sp>
          <p:nvSpPr>
            <p:cNvPr id="9666" name="Freeform 72"/>
            <p:cNvSpPr/>
            <p:nvPr userDrawn="1"/>
          </p:nvSpPr>
          <p:spPr>
            <a:xfrm>
              <a:off x="7815263" y="1350963"/>
              <a:ext cx="88900" cy="563563"/>
            </a:xfrm>
            <a:custGeom>
              <a:avLst/>
              <a:gdLst/>
              <a:ahLst/>
              <a:cxnLst>
                <a:cxn ang="0">
                  <a:pos x="88900" y="547084"/>
                </a:cxn>
                <a:cxn ang="0">
                  <a:pos x="75729" y="563563"/>
                </a:cxn>
                <a:cxn ang="0">
                  <a:pos x="9877" y="563563"/>
                </a:cxn>
                <a:cxn ang="0">
                  <a:pos x="0" y="547084"/>
                </a:cxn>
                <a:cxn ang="0">
                  <a:pos x="0" y="13182"/>
                </a:cxn>
                <a:cxn ang="0">
                  <a:pos x="9877" y="0"/>
                </a:cxn>
                <a:cxn ang="0">
                  <a:pos x="75729" y="0"/>
                </a:cxn>
                <a:cxn ang="0">
                  <a:pos x="88900" y="13182"/>
                </a:cxn>
                <a:cxn ang="0">
                  <a:pos x="88900" y="547084"/>
                </a:cxn>
              </a:cxnLst>
              <a:pathLst>
                <a:path w="27" h="171">
                  <a:moveTo>
                    <a:pt x="27" y="166"/>
                  </a:moveTo>
                  <a:cubicBezTo>
                    <a:pt x="27" y="169"/>
                    <a:pt x="25" y="171"/>
                    <a:pt x="23" y="171"/>
                  </a:cubicBezTo>
                  <a:cubicBezTo>
                    <a:pt x="3" y="171"/>
                    <a:pt x="3" y="171"/>
                    <a:pt x="3" y="171"/>
                  </a:cubicBezTo>
                  <a:cubicBezTo>
                    <a:pt x="1" y="171"/>
                    <a:pt x="0" y="169"/>
                    <a:pt x="0" y="166"/>
                  </a:cubicBezTo>
                  <a:cubicBezTo>
                    <a:pt x="0" y="4"/>
                    <a:pt x="0" y="4"/>
                    <a:pt x="0" y="4"/>
                  </a:cubicBezTo>
                  <a:cubicBezTo>
                    <a:pt x="0" y="2"/>
                    <a:pt x="1" y="0"/>
                    <a:pt x="3" y="0"/>
                  </a:cubicBezTo>
                  <a:cubicBezTo>
                    <a:pt x="23" y="0"/>
                    <a:pt x="23" y="0"/>
                    <a:pt x="23" y="0"/>
                  </a:cubicBezTo>
                  <a:cubicBezTo>
                    <a:pt x="25" y="0"/>
                    <a:pt x="27" y="2"/>
                    <a:pt x="27" y="4"/>
                  </a:cubicBezTo>
                  <a:lnTo>
                    <a:pt x="27" y="166"/>
                  </a:lnTo>
                  <a:close/>
                </a:path>
              </a:pathLst>
            </a:custGeom>
            <a:solidFill>
              <a:srgbClr val="888C8E"/>
            </a:solidFill>
            <a:ln w="9525">
              <a:noFill/>
            </a:ln>
          </p:spPr>
          <p:txBody>
            <a:bodyPr/>
            <a:p>
              <a:endParaRPr lang="zh-CN" altLang="en-US"/>
            </a:p>
          </p:txBody>
        </p:sp>
        <p:sp>
          <p:nvSpPr>
            <p:cNvPr id="9667" name="Freeform 73"/>
            <p:cNvSpPr/>
            <p:nvPr userDrawn="1"/>
          </p:nvSpPr>
          <p:spPr>
            <a:xfrm>
              <a:off x="7904163"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F79E67"/>
            </a:solidFill>
            <a:ln w="9525">
              <a:noFill/>
            </a:ln>
          </p:spPr>
          <p:txBody>
            <a:bodyPr/>
            <a:p>
              <a:endParaRPr lang="zh-CN" altLang="en-US"/>
            </a:p>
          </p:txBody>
        </p:sp>
        <p:sp>
          <p:nvSpPr>
            <p:cNvPr id="9668" name="Freeform 74"/>
            <p:cNvSpPr/>
            <p:nvPr userDrawn="1"/>
          </p:nvSpPr>
          <p:spPr>
            <a:xfrm>
              <a:off x="8013701" y="1304925"/>
              <a:ext cx="117475" cy="609600"/>
            </a:xfrm>
            <a:custGeom>
              <a:avLst/>
              <a:gdLst/>
              <a:ahLst/>
              <a:cxnLst>
                <a:cxn ang="0">
                  <a:pos x="117475" y="593124"/>
                </a:cxn>
                <a:cxn ang="0">
                  <a:pos x="101159" y="609600"/>
                </a:cxn>
                <a:cxn ang="0">
                  <a:pos x="16315" y="609600"/>
                </a:cxn>
                <a:cxn ang="0">
                  <a:pos x="0" y="593124"/>
                </a:cxn>
                <a:cxn ang="0">
                  <a:pos x="0" y="16475"/>
                </a:cxn>
                <a:cxn ang="0">
                  <a:pos x="16315" y="0"/>
                </a:cxn>
                <a:cxn ang="0">
                  <a:pos x="101159" y="0"/>
                </a:cxn>
                <a:cxn ang="0">
                  <a:pos x="117475" y="16475"/>
                </a:cxn>
                <a:cxn ang="0">
                  <a:pos x="117475" y="593124"/>
                </a:cxn>
              </a:cxnLst>
              <a:pathLst>
                <a:path w="36" h="185">
                  <a:moveTo>
                    <a:pt x="36" y="180"/>
                  </a:moveTo>
                  <a:cubicBezTo>
                    <a:pt x="36" y="182"/>
                    <a:pt x="34" y="185"/>
                    <a:pt x="31" y="185"/>
                  </a:cubicBezTo>
                  <a:cubicBezTo>
                    <a:pt x="5" y="185"/>
                    <a:pt x="5" y="185"/>
                    <a:pt x="5" y="185"/>
                  </a:cubicBezTo>
                  <a:cubicBezTo>
                    <a:pt x="3" y="185"/>
                    <a:pt x="0" y="182"/>
                    <a:pt x="0" y="180"/>
                  </a:cubicBezTo>
                  <a:cubicBezTo>
                    <a:pt x="0" y="5"/>
                    <a:pt x="0" y="5"/>
                    <a:pt x="0" y="5"/>
                  </a:cubicBezTo>
                  <a:cubicBezTo>
                    <a:pt x="0" y="2"/>
                    <a:pt x="3" y="0"/>
                    <a:pt x="5" y="0"/>
                  </a:cubicBezTo>
                  <a:cubicBezTo>
                    <a:pt x="31" y="0"/>
                    <a:pt x="31" y="0"/>
                    <a:pt x="31" y="0"/>
                  </a:cubicBezTo>
                  <a:cubicBezTo>
                    <a:pt x="34" y="0"/>
                    <a:pt x="36" y="2"/>
                    <a:pt x="36" y="5"/>
                  </a:cubicBezTo>
                  <a:lnTo>
                    <a:pt x="36" y="180"/>
                  </a:lnTo>
                  <a:close/>
                </a:path>
              </a:pathLst>
            </a:custGeom>
            <a:solidFill>
              <a:srgbClr val="AE6063"/>
            </a:solidFill>
            <a:ln w="9525">
              <a:noFill/>
            </a:ln>
          </p:spPr>
          <p:txBody>
            <a:bodyPr/>
            <a:p>
              <a:endParaRPr lang="zh-CN" altLang="en-US"/>
            </a:p>
          </p:txBody>
        </p:sp>
        <p:sp>
          <p:nvSpPr>
            <p:cNvPr id="9669" name="Freeform 75"/>
            <p:cNvSpPr/>
            <p:nvPr userDrawn="1"/>
          </p:nvSpPr>
          <p:spPr>
            <a:xfrm>
              <a:off x="8131176" y="1374775"/>
              <a:ext cx="76200" cy="539750"/>
            </a:xfrm>
            <a:custGeom>
              <a:avLst/>
              <a:gdLst/>
              <a:ahLst/>
              <a:cxnLst>
                <a:cxn ang="0">
                  <a:pos x="76200" y="523294"/>
                </a:cxn>
                <a:cxn ang="0">
                  <a:pos x="66260" y="539750"/>
                </a:cxn>
                <a:cxn ang="0">
                  <a:pos x="13252" y="539750"/>
                </a:cxn>
                <a:cxn ang="0">
                  <a:pos x="0" y="523294"/>
                </a:cxn>
                <a:cxn ang="0">
                  <a:pos x="0" y="13164"/>
                </a:cxn>
                <a:cxn ang="0">
                  <a:pos x="13252" y="0"/>
                </a:cxn>
                <a:cxn ang="0">
                  <a:pos x="66260" y="0"/>
                </a:cxn>
                <a:cxn ang="0">
                  <a:pos x="76200" y="13164"/>
                </a:cxn>
                <a:cxn ang="0">
                  <a:pos x="76200" y="523294"/>
                </a:cxn>
              </a:cxnLst>
              <a:pathLst>
                <a:path w="23" h="164">
                  <a:moveTo>
                    <a:pt x="23" y="159"/>
                  </a:moveTo>
                  <a:cubicBezTo>
                    <a:pt x="23" y="162"/>
                    <a:pt x="22" y="164"/>
                    <a:pt x="20" y="164"/>
                  </a:cubicBezTo>
                  <a:cubicBezTo>
                    <a:pt x="4" y="164"/>
                    <a:pt x="4" y="164"/>
                    <a:pt x="4" y="164"/>
                  </a:cubicBezTo>
                  <a:cubicBezTo>
                    <a:pt x="2" y="164"/>
                    <a:pt x="0" y="162"/>
                    <a:pt x="0" y="159"/>
                  </a:cubicBezTo>
                  <a:cubicBezTo>
                    <a:pt x="0" y="4"/>
                    <a:pt x="0" y="4"/>
                    <a:pt x="0" y="4"/>
                  </a:cubicBezTo>
                  <a:cubicBezTo>
                    <a:pt x="0" y="2"/>
                    <a:pt x="2" y="0"/>
                    <a:pt x="4" y="0"/>
                  </a:cubicBezTo>
                  <a:cubicBezTo>
                    <a:pt x="20" y="0"/>
                    <a:pt x="20" y="0"/>
                    <a:pt x="20" y="0"/>
                  </a:cubicBezTo>
                  <a:cubicBezTo>
                    <a:pt x="22" y="0"/>
                    <a:pt x="23" y="2"/>
                    <a:pt x="23" y="4"/>
                  </a:cubicBezTo>
                  <a:lnTo>
                    <a:pt x="23" y="159"/>
                  </a:lnTo>
                  <a:close/>
                </a:path>
              </a:pathLst>
            </a:custGeom>
            <a:solidFill>
              <a:srgbClr val="414145"/>
            </a:solidFill>
            <a:ln w="9525">
              <a:noFill/>
            </a:ln>
          </p:spPr>
          <p:txBody>
            <a:bodyPr/>
            <a:p>
              <a:endParaRPr lang="zh-CN" altLang="en-US"/>
            </a:p>
          </p:txBody>
        </p:sp>
        <p:sp>
          <p:nvSpPr>
            <p:cNvPr id="9670" name="Freeform 76"/>
            <p:cNvSpPr/>
            <p:nvPr userDrawn="1"/>
          </p:nvSpPr>
          <p:spPr>
            <a:xfrm>
              <a:off x="8207376" y="1243013"/>
              <a:ext cx="109538" cy="671513"/>
            </a:xfrm>
            <a:custGeom>
              <a:avLst/>
              <a:gdLst/>
              <a:ahLst/>
              <a:cxnLst>
                <a:cxn ang="0">
                  <a:pos x="109538" y="651762"/>
                </a:cxn>
                <a:cxn ang="0">
                  <a:pos x="96260" y="671513"/>
                </a:cxn>
                <a:cxn ang="0">
                  <a:pos x="16596" y="671513"/>
                </a:cxn>
                <a:cxn ang="0">
                  <a:pos x="0" y="651762"/>
                </a:cxn>
                <a:cxn ang="0">
                  <a:pos x="0" y="16458"/>
                </a:cxn>
                <a:cxn ang="0">
                  <a:pos x="16596" y="0"/>
                </a:cxn>
                <a:cxn ang="0">
                  <a:pos x="96260" y="0"/>
                </a:cxn>
                <a:cxn ang="0">
                  <a:pos x="109538" y="16458"/>
                </a:cxn>
                <a:cxn ang="0">
                  <a:pos x="109538" y="651762"/>
                </a:cxn>
              </a:cxnLst>
              <a:pathLst>
                <a:path w="33" h="204">
                  <a:moveTo>
                    <a:pt x="33" y="198"/>
                  </a:moveTo>
                  <a:cubicBezTo>
                    <a:pt x="33" y="201"/>
                    <a:pt x="31" y="204"/>
                    <a:pt x="29" y="204"/>
                  </a:cubicBezTo>
                  <a:cubicBezTo>
                    <a:pt x="5" y="204"/>
                    <a:pt x="5" y="204"/>
                    <a:pt x="5" y="204"/>
                  </a:cubicBezTo>
                  <a:cubicBezTo>
                    <a:pt x="2" y="204"/>
                    <a:pt x="0" y="201"/>
                    <a:pt x="0" y="198"/>
                  </a:cubicBezTo>
                  <a:cubicBezTo>
                    <a:pt x="0" y="5"/>
                    <a:pt x="0" y="5"/>
                    <a:pt x="0" y="5"/>
                  </a:cubicBezTo>
                  <a:cubicBezTo>
                    <a:pt x="0" y="2"/>
                    <a:pt x="2" y="0"/>
                    <a:pt x="5" y="0"/>
                  </a:cubicBezTo>
                  <a:cubicBezTo>
                    <a:pt x="29" y="0"/>
                    <a:pt x="29" y="0"/>
                    <a:pt x="29" y="0"/>
                  </a:cubicBezTo>
                  <a:cubicBezTo>
                    <a:pt x="31" y="0"/>
                    <a:pt x="33" y="2"/>
                    <a:pt x="33" y="5"/>
                  </a:cubicBezTo>
                  <a:lnTo>
                    <a:pt x="33" y="198"/>
                  </a:lnTo>
                  <a:close/>
                </a:path>
              </a:pathLst>
            </a:custGeom>
            <a:solidFill>
              <a:srgbClr val="C188A3"/>
            </a:solidFill>
            <a:ln w="9525">
              <a:noFill/>
            </a:ln>
          </p:spPr>
          <p:txBody>
            <a:bodyPr/>
            <a:p>
              <a:endParaRPr lang="zh-CN" altLang="en-US"/>
            </a:p>
          </p:txBody>
        </p:sp>
        <p:sp>
          <p:nvSpPr>
            <p:cNvPr id="9671" name="Rectangle 77"/>
            <p:cNvSpPr/>
            <p:nvPr userDrawn="1"/>
          </p:nvSpPr>
          <p:spPr>
            <a:xfrm>
              <a:off x="7007226" y="1230313"/>
              <a:ext cx="103188" cy="65088"/>
            </a:xfrm>
            <a:prstGeom prst="rect">
              <a:avLst/>
            </a:prstGeom>
            <a:solidFill>
              <a:srgbClr val="9B5809"/>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2" name="Rectangle 78"/>
            <p:cNvSpPr/>
            <p:nvPr userDrawn="1"/>
          </p:nvSpPr>
          <p:spPr>
            <a:xfrm>
              <a:off x="7110413" y="1325563"/>
              <a:ext cx="104775" cy="19050"/>
            </a:xfrm>
            <a:prstGeom prst="rect">
              <a:avLst/>
            </a:prstGeom>
            <a:solidFill>
              <a:srgbClr val="FBC29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3" name="Rectangle 79"/>
            <p:cNvSpPr/>
            <p:nvPr userDrawn="1"/>
          </p:nvSpPr>
          <p:spPr>
            <a:xfrm>
              <a:off x="7110413" y="1354138"/>
              <a:ext cx="104775" cy="20638"/>
            </a:xfrm>
            <a:prstGeom prst="rect">
              <a:avLst/>
            </a:prstGeom>
            <a:solidFill>
              <a:srgbClr val="FBC29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4" name="Freeform 80"/>
            <p:cNvSpPr/>
            <p:nvPr userDrawn="1"/>
          </p:nvSpPr>
          <p:spPr>
            <a:xfrm>
              <a:off x="7640638" y="1295400"/>
              <a:ext cx="98425" cy="98425"/>
            </a:xfrm>
            <a:custGeom>
              <a:avLst/>
              <a:gdLst/>
              <a:ahLst/>
              <a:cxnLst>
                <a:cxn ang="0">
                  <a:pos x="85301" y="0"/>
                </a:cxn>
                <a:cxn ang="0">
                  <a:pos x="13123" y="0"/>
                </a:cxn>
                <a:cxn ang="0">
                  <a:pos x="0" y="16404"/>
                </a:cxn>
                <a:cxn ang="0">
                  <a:pos x="0" y="98425"/>
                </a:cxn>
                <a:cxn ang="0">
                  <a:pos x="98425" y="98425"/>
                </a:cxn>
                <a:cxn ang="0">
                  <a:pos x="98425" y="16404"/>
                </a:cxn>
                <a:cxn ang="0">
                  <a:pos x="85301" y="0"/>
                </a:cxn>
              </a:cxnLst>
              <a:pathLst>
                <a:path w="30" h="30">
                  <a:moveTo>
                    <a:pt x="26" y="0"/>
                  </a:moveTo>
                  <a:cubicBezTo>
                    <a:pt x="4" y="0"/>
                    <a:pt x="4" y="0"/>
                    <a:pt x="4" y="0"/>
                  </a:cubicBezTo>
                  <a:cubicBezTo>
                    <a:pt x="2" y="0"/>
                    <a:pt x="0" y="2"/>
                    <a:pt x="0" y="5"/>
                  </a:cubicBezTo>
                  <a:cubicBezTo>
                    <a:pt x="0" y="30"/>
                    <a:pt x="0" y="30"/>
                    <a:pt x="0" y="30"/>
                  </a:cubicBezTo>
                  <a:cubicBezTo>
                    <a:pt x="30" y="30"/>
                    <a:pt x="30" y="30"/>
                    <a:pt x="30" y="30"/>
                  </a:cubicBezTo>
                  <a:cubicBezTo>
                    <a:pt x="30" y="5"/>
                    <a:pt x="30" y="5"/>
                    <a:pt x="30" y="5"/>
                  </a:cubicBezTo>
                  <a:cubicBezTo>
                    <a:pt x="30" y="2"/>
                    <a:pt x="28" y="0"/>
                    <a:pt x="26" y="0"/>
                  </a:cubicBezTo>
                  <a:close/>
                </a:path>
              </a:pathLst>
            </a:custGeom>
            <a:solidFill>
              <a:srgbClr val="645C65"/>
            </a:solidFill>
            <a:ln w="9525">
              <a:noFill/>
            </a:ln>
          </p:spPr>
          <p:txBody>
            <a:bodyPr/>
            <a:p>
              <a:endParaRPr lang="zh-CN" altLang="en-US"/>
            </a:p>
          </p:txBody>
        </p:sp>
        <p:sp>
          <p:nvSpPr>
            <p:cNvPr id="9675" name="Rectangle 81"/>
            <p:cNvSpPr/>
            <p:nvPr userDrawn="1"/>
          </p:nvSpPr>
          <p:spPr>
            <a:xfrm>
              <a:off x="7215188" y="1493838"/>
              <a:ext cx="101600" cy="31750"/>
            </a:xfrm>
            <a:prstGeom prst="rect">
              <a:avLst/>
            </a:prstGeom>
            <a:solidFill>
              <a:srgbClr val="78484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6" name="Rectangle 82"/>
            <p:cNvSpPr/>
            <p:nvPr userDrawn="1"/>
          </p:nvSpPr>
          <p:spPr>
            <a:xfrm>
              <a:off x="7215188" y="1335088"/>
              <a:ext cx="98425" cy="30163"/>
            </a:xfrm>
            <a:prstGeom prst="rect">
              <a:avLst/>
            </a:prstGeom>
            <a:solidFill>
              <a:srgbClr val="78484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7" name="Rectangle 83"/>
            <p:cNvSpPr/>
            <p:nvPr userDrawn="1"/>
          </p:nvSpPr>
          <p:spPr>
            <a:xfrm>
              <a:off x="7815263" y="1436688"/>
              <a:ext cx="88900" cy="119063"/>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8" name="Rectangle 84"/>
            <p:cNvSpPr/>
            <p:nvPr userDrawn="1"/>
          </p:nvSpPr>
          <p:spPr>
            <a:xfrm>
              <a:off x="7815263" y="1381125"/>
              <a:ext cx="88900" cy="26988"/>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79" name="Rectangle 85"/>
            <p:cNvSpPr/>
            <p:nvPr userDrawn="1"/>
          </p:nvSpPr>
          <p:spPr>
            <a:xfrm>
              <a:off x="7327901" y="1404938"/>
              <a:ext cx="61913" cy="12700"/>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0" name="Rectangle 86"/>
            <p:cNvSpPr/>
            <p:nvPr userDrawn="1"/>
          </p:nvSpPr>
          <p:spPr>
            <a:xfrm>
              <a:off x="7327901" y="1420813"/>
              <a:ext cx="61913" cy="12700"/>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1" name="Rectangle 87"/>
            <p:cNvSpPr/>
            <p:nvPr userDrawn="1"/>
          </p:nvSpPr>
          <p:spPr>
            <a:xfrm>
              <a:off x="7327901" y="1439863"/>
              <a:ext cx="61913" cy="14288"/>
            </a:xfrm>
            <a:prstGeom prst="rect">
              <a:avLst/>
            </a:prstGeom>
            <a:solidFill>
              <a:srgbClr val="7FAAC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2" name="Rectangle 88"/>
            <p:cNvSpPr/>
            <p:nvPr userDrawn="1"/>
          </p:nvSpPr>
          <p:spPr>
            <a:xfrm>
              <a:off x="8013701" y="1335088"/>
              <a:ext cx="117475"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3" name="Rectangle 89"/>
            <p:cNvSpPr/>
            <p:nvPr userDrawn="1"/>
          </p:nvSpPr>
          <p:spPr>
            <a:xfrm>
              <a:off x="8013701" y="1350963"/>
              <a:ext cx="117475" cy="17463"/>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4" name="Rectangle 90"/>
            <p:cNvSpPr/>
            <p:nvPr userDrawn="1"/>
          </p:nvSpPr>
          <p:spPr>
            <a:xfrm>
              <a:off x="8013701" y="1371600"/>
              <a:ext cx="117475"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5" name="Rectangle 91"/>
            <p:cNvSpPr/>
            <p:nvPr userDrawn="1"/>
          </p:nvSpPr>
          <p:spPr>
            <a:xfrm>
              <a:off x="8042276" y="1855788"/>
              <a:ext cx="63500" cy="12700"/>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6" name="Rectangle 92"/>
            <p:cNvSpPr/>
            <p:nvPr userDrawn="1"/>
          </p:nvSpPr>
          <p:spPr>
            <a:xfrm>
              <a:off x="8042276" y="1874838"/>
              <a:ext cx="63500" cy="14288"/>
            </a:xfrm>
            <a:prstGeom prst="rect">
              <a:avLst/>
            </a:prstGeom>
            <a:solidFill>
              <a:srgbClr val="B2928E"/>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7" name="Rectangle 93"/>
            <p:cNvSpPr/>
            <p:nvPr userDrawn="1"/>
          </p:nvSpPr>
          <p:spPr>
            <a:xfrm>
              <a:off x="7558088" y="1222375"/>
              <a:ext cx="66675" cy="14288"/>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8" name="Rectangle 94"/>
            <p:cNvSpPr/>
            <p:nvPr userDrawn="1"/>
          </p:nvSpPr>
          <p:spPr>
            <a:xfrm>
              <a:off x="7558088" y="1243013"/>
              <a:ext cx="66675" cy="12700"/>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89" name="Rectangle 95"/>
            <p:cNvSpPr/>
            <p:nvPr userDrawn="1"/>
          </p:nvSpPr>
          <p:spPr>
            <a:xfrm>
              <a:off x="7558088" y="1262063"/>
              <a:ext cx="66675" cy="14288"/>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0" name="Rectangle 96"/>
            <p:cNvSpPr/>
            <p:nvPr userDrawn="1"/>
          </p:nvSpPr>
          <p:spPr>
            <a:xfrm>
              <a:off x="7542213" y="1858963"/>
              <a:ext cx="98425" cy="12700"/>
            </a:xfrm>
            <a:prstGeom prst="rect">
              <a:avLst/>
            </a:prstGeom>
            <a:solidFill>
              <a:srgbClr val="F7A58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1" name="Rectangle 97"/>
            <p:cNvSpPr/>
            <p:nvPr userDrawn="1"/>
          </p:nvSpPr>
          <p:spPr>
            <a:xfrm>
              <a:off x="7419976" y="1292225"/>
              <a:ext cx="107950" cy="61913"/>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2" name="Rectangle 98"/>
            <p:cNvSpPr/>
            <p:nvPr userDrawn="1"/>
          </p:nvSpPr>
          <p:spPr>
            <a:xfrm>
              <a:off x="7499351" y="1782763"/>
              <a:ext cx="25400"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3" name="Rectangle 99"/>
            <p:cNvSpPr/>
            <p:nvPr userDrawn="1"/>
          </p:nvSpPr>
          <p:spPr>
            <a:xfrm>
              <a:off x="7462838" y="1782763"/>
              <a:ext cx="22225"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4" name="Rectangle 100"/>
            <p:cNvSpPr/>
            <p:nvPr userDrawn="1"/>
          </p:nvSpPr>
          <p:spPr>
            <a:xfrm>
              <a:off x="7423151" y="1782763"/>
              <a:ext cx="22225" cy="109538"/>
            </a:xfrm>
            <a:prstGeom prst="rect">
              <a:avLst/>
            </a:prstGeom>
            <a:solidFill>
              <a:srgbClr val="59527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5" name="Rectangle 101"/>
            <p:cNvSpPr/>
            <p:nvPr userDrawn="1"/>
          </p:nvSpPr>
          <p:spPr>
            <a:xfrm>
              <a:off x="7766051" y="1227138"/>
              <a:ext cx="19050" cy="469900"/>
            </a:xfrm>
            <a:prstGeom prst="rect">
              <a:avLst/>
            </a:prstGeom>
            <a:solidFill>
              <a:srgbClr val="A4928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6" name="Rectangle 102"/>
            <p:cNvSpPr/>
            <p:nvPr userDrawn="1"/>
          </p:nvSpPr>
          <p:spPr>
            <a:xfrm>
              <a:off x="7904163" y="1776413"/>
              <a:ext cx="109538" cy="30163"/>
            </a:xfrm>
            <a:prstGeom prst="rect">
              <a:avLst/>
            </a:prstGeom>
            <a:solidFill>
              <a:srgbClr val="AC653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7" name="Rectangle 103"/>
            <p:cNvSpPr/>
            <p:nvPr userDrawn="1"/>
          </p:nvSpPr>
          <p:spPr>
            <a:xfrm>
              <a:off x="7904163" y="1819275"/>
              <a:ext cx="109538" cy="26988"/>
            </a:xfrm>
            <a:prstGeom prst="rect">
              <a:avLst/>
            </a:prstGeom>
            <a:solidFill>
              <a:srgbClr val="AC653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8" name="Rectangle 104"/>
            <p:cNvSpPr/>
            <p:nvPr userDrawn="1"/>
          </p:nvSpPr>
          <p:spPr>
            <a:xfrm>
              <a:off x="8228013" y="1800225"/>
              <a:ext cx="12700"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699" name="Rectangle 105"/>
            <p:cNvSpPr/>
            <p:nvPr userDrawn="1"/>
          </p:nvSpPr>
          <p:spPr>
            <a:xfrm>
              <a:off x="8253413" y="1800225"/>
              <a:ext cx="17463"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0" name="Rectangle 106"/>
            <p:cNvSpPr/>
            <p:nvPr userDrawn="1"/>
          </p:nvSpPr>
          <p:spPr>
            <a:xfrm>
              <a:off x="8283576" y="1800225"/>
              <a:ext cx="15875" cy="92075"/>
            </a:xfrm>
            <a:prstGeom prst="rect">
              <a:avLst/>
            </a:prstGeom>
            <a:solidFill>
              <a:srgbClr val="88627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1" name="Rectangle 107"/>
            <p:cNvSpPr/>
            <p:nvPr userDrawn="1"/>
          </p:nvSpPr>
          <p:spPr>
            <a:xfrm>
              <a:off x="6826251" y="1914525"/>
              <a:ext cx="1674813" cy="3678238"/>
            </a:xfrm>
            <a:prstGeom prst="rect">
              <a:avLst/>
            </a:prstGeom>
            <a:solidFill>
              <a:srgbClr val="919DA5"/>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2" name="Rectangle 108"/>
            <p:cNvSpPr/>
            <p:nvPr userDrawn="1"/>
          </p:nvSpPr>
          <p:spPr>
            <a:xfrm>
              <a:off x="6942138" y="2089150"/>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3" name="Rectangle 109"/>
            <p:cNvSpPr/>
            <p:nvPr userDrawn="1"/>
          </p:nvSpPr>
          <p:spPr>
            <a:xfrm>
              <a:off x="6942138" y="3225800"/>
              <a:ext cx="1443038" cy="1090613"/>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4" name="Rectangle 110"/>
            <p:cNvSpPr/>
            <p:nvPr userDrawn="1"/>
          </p:nvSpPr>
          <p:spPr>
            <a:xfrm>
              <a:off x="6942138" y="4365625"/>
              <a:ext cx="1443038" cy="1087438"/>
            </a:xfrm>
            <a:prstGeom prst="rect">
              <a:avLst/>
            </a:prstGeom>
            <a:solidFill>
              <a:srgbClr val="7F888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5" name="Rectangle 111"/>
            <p:cNvSpPr/>
            <p:nvPr userDrawn="1"/>
          </p:nvSpPr>
          <p:spPr>
            <a:xfrm>
              <a:off x="7399338" y="2312988"/>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6" name="Freeform 112"/>
            <p:cNvSpPr/>
            <p:nvPr userDrawn="1"/>
          </p:nvSpPr>
          <p:spPr>
            <a:xfrm>
              <a:off x="7445376" y="2422525"/>
              <a:ext cx="415925" cy="128588"/>
            </a:xfrm>
            <a:custGeom>
              <a:avLst/>
              <a:gdLst/>
              <a:ahLst/>
              <a:cxnLst>
                <a:cxn ang="0">
                  <a:pos x="23106" y="0"/>
                </a:cxn>
                <a:cxn ang="0">
                  <a:pos x="392818" y="0"/>
                </a:cxn>
                <a:cxn ang="0">
                  <a:pos x="415925" y="29674"/>
                </a:cxn>
                <a:cxn ang="0">
                  <a:pos x="415925" y="98913"/>
                </a:cxn>
                <a:cxn ang="0">
                  <a:pos x="392818" y="128588"/>
                </a:cxn>
                <a:cxn ang="0">
                  <a:pos x="23106" y="128588"/>
                </a:cxn>
                <a:cxn ang="0">
                  <a:pos x="0" y="98913"/>
                </a:cxn>
                <a:cxn ang="0">
                  <a:pos x="0" y="29674"/>
                </a:cxn>
                <a:cxn ang="0">
                  <a:pos x="23106" y="0"/>
                </a:cxn>
              </a:cxnLst>
              <a:pathLst>
                <a:path w="126" h="39">
                  <a:moveTo>
                    <a:pt x="7" y="0"/>
                  </a:moveTo>
                  <a:cubicBezTo>
                    <a:pt x="119" y="0"/>
                    <a:pt x="119" y="0"/>
                    <a:pt x="119" y="0"/>
                  </a:cubicBezTo>
                  <a:cubicBezTo>
                    <a:pt x="123" y="0"/>
                    <a:pt x="126" y="4"/>
                    <a:pt x="126" y="9"/>
                  </a:cubicBezTo>
                  <a:cubicBezTo>
                    <a:pt x="126" y="30"/>
                    <a:pt x="126" y="30"/>
                    <a:pt x="126" y="30"/>
                  </a:cubicBezTo>
                  <a:cubicBezTo>
                    <a:pt x="126" y="35"/>
                    <a:pt x="123" y="39"/>
                    <a:pt x="119" y="39"/>
                  </a:cubicBezTo>
                  <a:cubicBezTo>
                    <a:pt x="7" y="39"/>
                    <a:pt x="7" y="39"/>
                    <a:pt x="7" y="39"/>
                  </a:cubicBezTo>
                  <a:cubicBezTo>
                    <a:pt x="3" y="39"/>
                    <a:pt x="0" y="35"/>
                    <a:pt x="0" y="30"/>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9707" name="Rectangle 113"/>
            <p:cNvSpPr/>
            <p:nvPr userDrawn="1"/>
          </p:nvSpPr>
          <p:spPr>
            <a:xfrm>
              <a:off x="7399338" y="3408363"/>
              <a:ext cx="508000" cy="269875"/>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08" name="Freeform 114"/>
            <p:cNvSpPr/>
            <p:nvPr userDrawn="1"/>
          </p:nvSpPr>
          <p:spPr>
            <a:xfrm>
              <a:off x="7435851" y="3516313"/>
              <a:ext cx="415925" cy="125413"/>
            </a:xfrm>
            <a:custGeom>
              <a:avLst/>
              <a:gdLst/>
              <a:ahLst/>
              <a:cxnLst>
                <a:cxn ang="0">
                  <a:pos x="23106" y="0"/>
                </a:cxn>
                <a:cxn ang="0">
                  <a:pos x="389517" y="0"/>
                </a:cxn>
                <a:cxn ang="0">
                  <a:pos x="415925" y="26402"/>
                </a:cxn>
                <a:cxn ang="0">
                  <a:pos x="415925" y="99010"/>
                </a:cxn>
                <a:cxn ang="0">
                  <a:pos x="389517" y="125413"/>
                </a:cxn>
                <a:cxn ang="0">
                  <a:pos x="23106" y="125413"/>
                </a:cxn>
                <a:cxn ang="0">
                  <a:pos x="0" y="99010"/>
                </a:cxn>
                <a:cxn ang="0">
                  <a:pos x="0" y="26402"/>
                </a:cxn>
                <a:cxn ang="0">
                  <a:pos x="23106" y="0"/>
                </a:cxn>
              </a:cxnLst>
              <a:pathLst>
                <a:path w="126" h="38">
                  <a:moveTo>
                    <a:pt x="7" y="0"/>
                  </a:moveTo>
                  <a:cubicBezTo>
                    <a:pt x="118" y="0"/>
                    <a:pt x="118" y="0"/>
                    <a:pt x="118" y="0"/>
                  </a:cubicBezTo>
                  <a:cubicBezTo>
                    <a:pt x="123" y="0"/>
                    <a:pt x="126" y="3"/>
                    <a:pt x="126" y="8"/>
                  </a:cubicBezTo>
                  <a:cubicBezTo>
                    <a:pt x="126" y="30"/>
                    <a:pt x="126" y="30"/>
                    <a:pt x="126" y="30"/>
                  </a:cubicBezTo>
                  <a:cubicBezTo>
                    <a:pt x="126" y="34"/>
                    <a:pt x="123" y="38"/>
                    <a:pt x="118" y="38"/>
                  </a:cubicBezTo>
                  <a:cubicBezTo>
                    <a:pt x="7" y="38"/>
                    <a:pt x="7" y="38"/>
                    <a:pt x="7" y="38"/>
                  </a:cubicBezTo>
                  <a:cubicBezTo>
                    <a:pt x="3" y="38"/>
                    <a:pt x="0" y="34"/>
                    <a:pt x="0" y="30"/>
                  </a:cubicBezTo>
                  <a:cubicBezTo>
                    <a:pt x="0" y="8"/>
                    <a:pt x="0" y="8"/>
                    <a:pt x="0" y="8"/>
                  </a:cubicBezTo>
                  <a:cubicBezTo>
                    <a:pt x="0" y="3"/>
                    <a:pt x="3" y="0"/>
                    <a:pt x="7" y="0"/>
                  </a:cubicBezTo>
                  <a:close/>
                </a:path>
              </a:pathLst>
            </a:custGeom>
            <a:solidFill>
              <a:srgbClr val="231F20"/>
            </a:solidFill>
            <a:ln w="9525">
              <a:noFill/>
            </a:ln>
          </p:spPr>
          <p:txBody>
            <a:bodyPr/>
            <a:p>
              <a:endParaRPr lang="zh-CN" altLang="en-US"/>
            </a:p>
          </p:txBody>
        </p:sp>
        <p:sp>
          <p:nvSpPr>
            <p:cNvPr id="9709" name="Rectangle 115"/>
            <p:cNvSpPr/>
            <p:nvPr userDrawn="1"/>
          </p:nvSpPr>
          <p:spPr>
            <a:xfrm>
              <a:off x="7402513" y="4533900"/>
              <a:ext cx="508000" cy="271463"/>
            </a:xfrm>
            <a:prstGeom prst="rect">
              <a:avLst/>
            </a:prstGeom>
            <a:solidFill>
              <a:srgbClr val="4E4F5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10" name="Freeform 116"/>
            <p:cNvSpPr/>
            <p:nvPr userDrawn="1"/>
          </p:nvSpPr>
          <p:spPr>
            <a:xfrm>
              <a:off x="7445376" y="4640263"/>
              <a:ext cx="415925" cy="128588"/>
            </a:xfrm>
            <a:custGeom>
              <a:avLst/>
              <a:gdLst/>
              <a:ahLst/>
              <a:cxnLst>
                <a:cxn ang="0">
                  <a:pos x="23106" y="0"/>
                </a:cxn>
                <a:cxn ang="0">
                  <a:pos x="392818" y="0"/>
                </a:cxn>
                <a:cxn ang="0">
                  <a:pos x="415925" y="29674"/>
                </a:cxn>
                <a:cxn ang="0">
                  <a:pos x="415925" y="102210"/>
                </a:cxn>
                <a:cxn ang="0">
                  <a:pos x="392818" y="128588"/>
                </a:cxn>
                <a:cxn ang="0">
                  <a:pos x="23106" y="128588"/>
                </a:cxn>
                <a:cxn ang="0">
                  <a:pos x="0" y="102210"/>
                </a:cxn>
                <a:cxn ang="0">
                  <a:pos x="0" y="29674"/>
                </a:cxn>
                <a:cxn ang="0">
                  <a:pos x="23106" y="0"/>
                </a:cxn>
              </a:cxnLst>
              <a:pathLst>
                <a:path w="126" h="39">
                  <a:moveTo>
                    <a:pt x="7" y="0"/>
                  </a:moveTo>
                  <a:cubicBezTo>
                    <a:pt x="119" y="0"/>
                    <a:pt x="119" y="0"/>
                    <a:pt x="119" y="0"/>
                  </a:cubicBezTo>
                  <a:cubicBezTo>
                    <a:pt x="123" y="0"/>
                    <a:pt x="126" y="4"/>
                    <a:pt x="126" y="9"/>
                  </a:cubicBezTo>
                  <a:cubicBezTo>
                    <a:pt x="126" y="31"/>
                    <a:pt x="126" y="31"/>
                    <a:pt x="126" y="31"/>
                  </a:cubicBezTo>
                  <a:cubicBezTo>
                    <a:pt x="126" y="35"/>
                    <a:pt x="123" y="39"/>
                    <a:pt x="119" y="39"/>
                  </a:cubicBezTo>
                  <a:cubicBezTo>
                    <a:pt x="7" y="39"/>
                    <a:pt x="7" y="39"/>
                    <a:pt x="7" y="39"/>
                  </a:cubicBezTo>
                  <a:cubicBezTo>
                    <a:pt x="3" y="39"/>
                    <a:pt x="0" y="35"/>
                    <a:pt x="0" y="31"/>
                  </a:cubicBezTo>
                  <a:cubicBezTo>
                    <a:pt x="0" y="9"/>
                    <a:pt x="0" y="9"/>
                    <a:pt x="0" y="9"/>
                  </a:cubicBezTo>
                  <a:cubicBezTo>
                    <a:pt x="0" y="4"/>
                    <a:pt x="3" y="0"/>
                    <a:pt x="7" y="0"/>
                  </a:cubicBezTo>
                  <a:close/>
                </a:path>
              </a:pathLst>
            </a:custGeom>
            <a:solidFill>
              <a:srgbClr val="231F20"/>
            </a:solidFill>
            <a:ln w="9525">
              <a:noFill/>
            </a:ln>
          </p:spPr>
          <p:txBody>
            <a:bodyPr/>
            <a:p>
              <a:endParaRPr lang="zh-CN" altLang="en-US"/>
            </a:p>
          </p:txBody>
        </p:sp>
        <p:sp>
          <p:nvSpPr>
            <p:cNvPr id="9711" name="Freeform 117"/>
            <p:cNvSpPr/>
            <p:nvPr userDrawn="1"/>
          </p:nvSpPr>
          <p:spPr>
            <a:xfrm>
              <a:off x="8207376" y="2879725"/>
              <a:ext cx="520700" cy="284163"/>
            </a:xfrm>
            <a:custGeom>
              <a:avLst/>
              <a:gdLst/>
              <a:ahLst/>
              <a:cxnLst>
                <a:cxn ang="0">
                  <a:pos x="520700" y="171819"/>
                </a:cxn>
                <a:cxn ang="0">
                  <a:pos x="309783" y="9912"/>
                </a:cxn>
                <a:cxn ang="0">
                  <a:pos x="141709" y="23129"/>
                </a:cxn>
                <a:cxn ang="0">
                  <a:pos x="9886" y="148689"/>
                </a:cxn>
                <a:cxn ang="0">
                  <a:pos x="46137" y="158602"/>
                </a:cxn>
                <a:cxn ang="0">
                  <a:pos x="98867" y="132168"/>
                </a:cxn>
                <a:cxn ang="0">
                  <a:pos x="141709" y="99126"/>
                </a:cxn>
                <a:cxn ang="0">
                  <a:pos x="204325" y="85909"/>
                </a:cxn>
                <a:cxn ang="0">
                  <a:pos x="115344" y="135473"/>
                </a:cxn>
                <a:cxn ang="0">
                  <a:pos x="46137" y="201557"/>
                </a:cxn>
                <a:cxn ang="0">
                  <a:pos x="85684" y="214774"/>
                </a:cxn>
                <a:cxn ang="0">
                  <a:pos x="161482" y="168515"/>
                </a:cxn>
                <a:cxn ang="0">
                  <a:pos x="224098" y="148689"/>
                </a:cxn>
                <a:cxn ang="0">
                  <a:pos x="257054" y="194949"/>
                </a:cxn>
                <a:cxn ang="0">
                  <a:pos x="398763" y="274250"/>
                </a:cxn>
                <a:cxn ang="0">
                  <a:pos x="520700" y="171819"/>
                </a:cxn>
              </a:cxnLst>
              <a:pathLst>
                <a:path w="158" h="86">
                  <a:moveTo>
                    <a:pt x="158" y="52"/>
                  </a:moveTo>
                  <a:cubicBezTo>
                    <a:pt x="149" y="48"/>
                    <a:pt x="98" y="5"/>
                    <a:pt x="94" y="3"/>
                  </a:cubicBezTo>
                  <a:cubicBezTo>
                    <a:pt x="90" y="0"/>
                    <a:pt x="47" y="4"/>
                    <a:pt x="43" y="7"/>
                  </a:cubicBezTo>
                  <a:cubicBezTo>
                    <a:pt x="39" y="10"/>
                    <a:pt x="0" y="43"/>
                    <a:pt x="3" y="45"/>
                  </a:cubicBezTo>
                  <a:cubicBezTo>
                    <a:pt x="6" y="47"/>
                    <a:pt x="8" y="48"/>
                    <a:pt x="14" y="48"/>
                  </a:cubicBezTo>
                  <a:cubicBezTo>
                    <a:pt x="20" y="49"/>
                    <a:pt x="30" y="40"/>
                    <a:pt x="30" y="40"/>
                  </a:cubicBezTo>
                  <a:cubicBezTo>
                    <a:pt x="43" y="30"/>
                    <a:pt x="43" y="30"/>
                    <a:pt x="43" y="30"/>
                  </a:cubicBezTo>
                  <a:cubicBezTo>
                    <a:pt x="62" y="26"/>
                    <a:pt x="62" y="26"/>
                    <a:pt x="62" y="26"/>
                  </a:cubicBezTo>
                  <a:cubicBezTo>
                    <a:pt x="56" y="27"/>
                    <a:pt x="37" y="38"/>
                    <a:pt x="35" y="41"/>
                  </a:cubicBezTo>
                  <a:cubicBezTo>
                    <a:pt x="27" y="50"/>
                    <a:pt x="13" y="61"/>
                    <a:pt x="14" y="61"/>
                  </a:cubicBezTo>
                  <a:cubicBezTo>
                    <a:pt x="14" y="62"/>
                    <a:pt x="19" y="64"/>
                    <a:pt x="26" y="65"/>
                  </a:cubicBezTo>
                  <a:cubicBezTo>
                    <a:pt x="32" y="66"/>
                    <a:pt x="49" y="51"/>
                    <a:pt x="49" y="51"/>
                  </a:cubicBezTo>
                  <a:cubicBezTo>
                    <a:pt x="50" y="50"/>
                    <a:pt x="64" y="46"/>
                    <a:pt x="68" y="45"/>
                  </a:cubicBezTo>
                  <a:cubicBezTo>
                    <a:pt x="68" y="46"/>
                    <a:pt x="78" y="58"/>
                    <a:pt x="78" y="59"/>
                  </a:cubicBezTo>
                  <a:cubicBezTo>
                    <a:pt x="101" y="86"/>
                    <a:pt x="122" y="81"/>
                    <a:pt x="121" y="83"/>
                  </a:cubicBezTo>
                  <a:lnTo>
                    <a:pt x="158" y="52"/>
                  </a:lnTo>
                  <a:close/>
                </a:path>
              </a:pathLst>
            </a:custGeom>
            <a:solidFill>
              <a:srgbClr val="FAC7B1"/>
            </a:solidFill>
            <a:ln w="9525">
              <a:noFill/>
            </a:ln>
          </p:spPr>
          <p:txBody>
            <a:bodyPr/>
            <a:p>
              <a:endParaRPr lang="zh-CN" altLang="en-US"/>
            </a:p>
          </p:txBody>
        </p:sp>
        <p:sp>
          <p:nvSpPr>
            <p:cNvPr id="9712" name="Freeform 118"/>
            <p:cNvSpPr/>
            <p:nvPr userDrawn="1"/>
          </p:nvSpPr>
          <p:spPr>
            <a:xfrm>
              <a:off x="8177213" y="2851150"/>
              <a:ext cx="339725" cy="104775"/>
            </a:xfrm>
            <a:custGeom>
              <a:avLst/>
              <a:gdLst/>
              <a:ahLst/>
              <a:cxnLst>
                <a:cxn ang="0">
                  <a:pos x="339725" y="39290"/>
                </a:cxn>
                <a:cxn ang="0">
                  <a:pos x="178108" y="6548"/>
                </a:cxn>
                <a:cxn ang="0">
                  <a:pos x="19789" y="65484"/>
                </a:cxn>
                <a:cxn ang="0">
                  <a:pos x="85755" y="81855"/>
                </a:cxn>
                <a:cxn ang="0">
                  <a:pos x="174809" y="68758"/>
                </a:cxn>
                <a:cxn ang="0">
                  <a:pos x="293548" y="101500"/>
                </a:cxn>
                <a:cxn ang="0">
                  <a:pos x="339725" y="39290"/>
                </a:cxn>
              </a:cxnLst>
              <a:pathLst>
                <a:path w="103" h="32">
                  <a:moveTo>
                    <a:pt x="103" y="12"/>
                  </a:moveTo>
                  <a:cubicBezTo>
                    <a:pt x="100" y="10"/>
                    <a:pt x="64" y="0"/>
                    <a:pt x="54" y="2"/>
                  </a:cubicBezTo>
                  <a:cubicBezTo>
                    <a:pt x="43" y="5"/>
                    <a:pt x="0" y="14"/>
                    <a:pt x="6" y="20"/>
                  </a:cubicBezTo>
                  <a:cubicBezTo>
                    <a:pt x="11" y="25"/>
                    <a:pt x="25" y="24"/>
                    <a:pt x="26" y="25"/>
                  </a:cubicBezTo>
                  <a:cubicBezTo>
                    <a:pt x="27" y="25"/>
                    <a:pt x="52" y="20"/>
                    <a:pt x="53" y="21"/>
                  </a:cubicBezTo>
                  <a:cubicBezTo>
                    <a:pt x="55" y="22"/>
                    <a:pt x="88" y="32"/>
                    <a:pt x="89" y="31"/>
                  </a:cubicBezTo>
                  <a:cubicBezTo>
                    <a:pt x="90" y="30"/>
                    <a:pt x="103" y="12"/>
                    <a:pt x="103" y="12"/>
                  </a:cubicBezTo>
                  <a:close/>
                </a:path>
              </a:pathLst>
            </a:custGeom>
            <a:solidFill>
              <a:srgbClr val="FAC7B1"/>
            </a:solidFill>
            <a:ln w="9525">
              <a:noFill/>
            </a:ln>
          </p:spPr>
          <p:txBody>
            <a:bodyPr/>
            <a:p>
              <a:endParaRPr lang="zh-CN" altLang="en-US"/>
            </a:p>
          </p:txBody>
        </p:sp>
        <p:sp>
          <p:nvSpPr>
            <p:cNvPr id="9713" name="Freeform 119"/>
            <p:cNvSpPr/>
            <p:nvPr userDrawn="1"/>
          </p:nvSpPr>
          <p:spPr>
            <a:xfrm>
              <a:off x="8528051" y="2976563"/>
              <a:ext cx="138113" cy="239713"/>
            </a:xfrm>
            <a:custGeom>
              <a:avLst/>
              <a:gdLst/>
              <a:ahLst/>
              <a:cxnLst>
                <a:cxn ang="0">
                  <a:pos x="62479" y="239713"/>
                </a:cxn>
                <a:cxn ang="0">
                  <a:pos x="0" y="229861"/>
                </a:cxn>
                <a:cxn ang="0">
                  <a:pos x="85498" y="0"/>
                </a:cxn>
                <a:cxn ang="0">
                  <a:pos x="138113" y="29553"/>
                </a:cxn>
                <a:cxn ang="0">
                  <a:pos x="62479" y="239713"/>
                </a:cxn>
              </a:cxnLst>
              <a:pathLst>
                <a:path w="42" h="73">
                  <a:moveTo>
                    <a:pt x="19" y="73"/>
                  </a:moveTo>
                  <a:cubicBezTo>
                    <a:pt x="18" y="72"/>
                    <a:pt x="0" y="70"/>
                    <a:pt x="0" y="70"/>
                  </a:cubicBezTo>
                  <a:cubicBezTo>
                    <a:pt x="0" y="70"/>
                    <a:pt x="25" y="0"/>
                    <a:pt x="26" y="0"/>
                  </a:cubicBezTo>
                  <a:cubicBezTo>
                    <a:pt x="26" y="1"/>
                    <a:pt x="42" y="9"/>
                    <a:pt x="42" y="9"/>
                  </a:cubicBezTo>
                  <a:lnTo>
                    <a:pt x="19" y="73"/>
                  </a:lnTo>
                  <a:close/>
                </a:path>
              </a:pathLst>
            </a:custGeom>
            <a:solidFill>
              <a:srgbClr val="FFFFFF"/>
            </a:solidFill>
            <a:ln w="9525">
              <a:noFill/>
            </a:ln>
          </p:spPr>
          <p:txBody>
            <a:bodyPr/>
            <a:p>
              <a:endParaRPr lang="zh-CN" altLang="en-US"/>
            </a:p>
          </p:txBody>
        </p:sp>
        <p:sp>
          <p:nvSpPr>
            <p:cNvPr id="9714" name="Freeform 120"/>
            <p:cNvSpPr/>
            <p:nvPr userDrawn="1"/>
          </p:nvSpPr>
          <p:spPr>
            <a:xfrm>
              <a:off x="8524876" y="2557463"/>
              <a:ext cx="1371600" cy="1035050"/>
            </a:xfrm>
            <a:custGeom>
              <a:avLst/>
              <a:gdLst/>
              <a:ahLst/>
              <a:cxnLst>
                <a:cxn ang="0">
                  <a:pos x="1121019" y="82408"/>
                </a:cxn>
                <a:cxn ang="0">
                  <a:pos x="751742" y="718601"/>
                </a:cxn>
                <a:cxn ang="0">
                  <a:pos x="95616" y="474672"/>
                </a:cxn>
                <a:cxn ang="0">
                  <a:pos x="0" y="738379"/>
                </a:cxn>
                <a:cxn ang="0">
                  <a:pos x="794604" y="1035050"/>
                </a:cxn>
                <a:cxn ang="0">
                  <a:pos x="1358411" y="194483"/>
                </a:cxn>
                <a:cxn ang="0">
                  <a:pos x="1121019" y="82408"/>
                </a:cxn>
              </a:cxnLst>
              <a:pathLst>
                <a:path w="416" h="314">
                  <a:moveTo>
                    <a:pt x="340" y="25"/>
                  </a:moveTo>
                  <a:cubicBezTo>
                    <a:pt x="340" y="25"/>
                    <a:pt x="228" y="218"/>
                    <a:pt x="228" y="218"/>
                  </a:cubicBezTo>
                  <a:cubicBezTo>
                    <a:pt x="134" y="178"/>
                    <a:pt x="29" y="143"/>
                    <a:pt x="29" y="144"/>
                  </a:cubicBezTo>
                  <a:cubicBezTo>
                    <a:pt x="0" y="224"/>
                    <a:pt x="0" y="224"/>
                    <a:pt x="0" y="224"/>
                  </a:cubicBezTo>
                  <a:cubicBezTo>
                    <a:pt x="1" y="224"/>
                    <a:pt x="130" y="272"/>
                    <a:pt x="241" y="314"/>
                  </a:cubicBezTo>
                  <a:cubicBezTo>
                    <a:pt x="272" y="304"/>
                    <a:pt x="406" y="137"/>
                    <a:pt x="412" y="59"/>
                  </a:cubicBezTo>
                  <a:cubicBezTo>
                    <a:pt x="416" y="11"/>
                    <a:pt x="377" y="0"/>
                    <a:pt x="340" y="25"/>
                  </a:cubicBezTo>
                  <a:close/>
                </a:path>
              </a:pathLst>
            </a:custGeom>
            <a:solidFill>
              <a:srgbClr val="39383A"/>
            </a:solidFill>
            <a:ln w="9525">
              <a:noFill/>
            </a:ln>
          </p:spPr>
          <p:txBody>
            <a:bodyPr/>
            <a:p>
              <a:endParaRPr lang="zh-CN" altLang="en-US"/>
            </a:p>
          </p:txBody>
        </p:sp>
        <p:sp>
          <p:nvSpPr>
            <p:cNvPr id="9715" name="Freeform 121"/>
            <p:cNvSpPr/>
            <p:nvPr userDrawn="1"/>
          </p:nvSpPr>
          <p:spPr>
            <a:xfrm>
              <a:off x="5286376" y="2043113"/>
              <a:ext cx="1454150" cy="1531938"/>
            </a:xfrm>
            <a:custGeom>
              <a:avLst/>
              <a:gdLst/>
              <a:ahLst/>
              <a:cxnLst>
                <a:cxn ang="0">
                  <a:pos x="23081" y="1512171"/>
                </a:cxn>
                <a:cxn ang="0">
                  <a:pos x="52758" y="405222"/>
                </a:cxn>
                <a:cxn ang="0">
                  <a:pos x="501203" y="46122"/>
                </a:cxn>
                <a:cxn ang="0">
                  <a:pos x="725426" y="0"/>
                </a:cxn>
                <a:cxn ang="0">
                  <a:pos x="952946" y="46122"/>
                </a:cxn>
                <a:cxn ang="0">
                  <a:pos x="1398094" y="405222"/>
                </a:cxn>
                <a:cxn ang="0">
                  <a:pos x="1427770" y="1512171"/>
                </a:cxn>
                <a:cxn ang="0">
                  <a:pos x="725426" y="1531938"/>
                </a:cxn>
                <a:cxn ang="0">
                  <a:pos x="23081" y="1512171"/>
                </a:cxn>
              </a:cxnLst>
              <a:pathLst>
                <a:path w="441" h="465">
                  <a:moveTo>
                    <a:pt x="7" y="459"/>
                  </a:moveTo>
                  <a:cubicBezTo>
                    <a:pt x="7" y="438"/>
                    <a:pt x="0" y="182"/>
                    <a:pt x="16" y="123"/>
                  </a:cubicBezTo>
                  <a:cubicBezTo>
                    <a:pt x="33" y="65"/>
                    <a:pt x="88" y="29"/>
                    <a:pt x="152" y="14"/>
                  </a:cubicBezTo>
                  <a:cubicBezTo>
                    <a:pt x="170" y="10"/>
                    <a:pt x="194" y="4"/>
                    <a:pt x="220" y="0"/>
                  </a:cubicBezTo>
                  <a:cubicBezTo>
                    <a:pt x="246" y="4"/>
                    <a:pt x="270" y="10"/>
                    <a:pt x="289" y="14"/>
                  </a:cubicBezTo>
                  <a:cubicBezTo>
                    <a:pt x="352" y="29"/>
                    <a:pt x="407" y="65"/>
                    <a:pt x="424" y="123"/>
                  </a:cubicBezTo>
                  <a:cubicBezTo>
                    <a:pt x="441" y="182"/>
                    <a:pt x="433" y="438"/>
                    <a:pt x="433" y="459"/>
                  </a:cubicBezTo>
                  <a:cubicBezTo>
                    <a:pt x="220" y="465"/>
                    <a:pt x="220" y="465"/>
                    <a:pt x="220" y="465"/>
                  </a:cubicBezTo>
                  <a:lnTo>
                    <a:pt x="7" y="459"/>
                  </a:lnTo>
                  <a:close/>
                </a:path>
              </a:pathLst>
            </a:custGeom>
            <a:solidFill>
              <a:srgbClr val="58595B"/>
            </a:solidFill>
            <a:ln w="9525">
              <a:noFill/>
            </a:ln>
          </p:spPr>
          <p:txBody>
            <a:bodyPr/>
            <a:p>
              <a:endParaRPr lang="zh-CN" altLang="en-US"/>
            </a:p>
          </p:txBody>
        </p:sp>
        <p:sp>
          <p:nvSpPr>
            <p:cNvPr id="9716" name="Freeform 122"/>
            <p:cNvSpPr/>
            <p:nvPr userDrawn="1"/>
          </p:nvSpPr>
          <p:spPr>
            <a:xfrm>
              <a:off x="5408613" y="2435225"/>
              <a:ext cx="1179513" cy="1598613"/>
            </a:xfrm>
            <a:custGeom>
              <a:avLst/>
              <a:gdLst/>
              <a:ahLst/>
              <a:cxnLst>
                <a:cxn ang="0">
                  <a:pos x="207567" y="79106"/>
                </a:cxn>
                <a:cxn ang="0">
                  <a:pos x="29652" y="184582"/>
                </a:cxn>
                <a:cxn ang="0">
                  <a:pos x="118610" y="1272298"/>
                </a:cxn>
                <a:cxn ang="0">
                  <a:pos x="230631" y="1529394"/>
                </a:cxn>
                <a:cxn ang="0">
                  <a:pos x="589756" y="1598613"/>
                </a:cxn>
                <a:cxn ang="0">
                  <a:pos x="589756" y="1598613"/>
                </a:cxn>
                <a:cxn ang="0">
                  <a:pos x="948881" y="1529394"/>
                </a:cxn>
                <a:cxn ang="0">
                  <a:pos x="1060902" y="1272298"/>
                </a:cxn>
                <a:cxn ang="0">
                  <a:pos x="1149860" y="184582"/>
                </a:cxn>
                <a:cxn ang="0">
                  <a:pos x="971945" y="79106"/>
                </a:cxn>
                <a:cxn ang="0">
                  <a:pos x="853334" y="16480"/>
                </a:cxn>
                <a:cxn ang="0">
                  <a:pos x="589756" y="72514"/>
                </a:cxn>
                <a:cxn ang="0">
                  <a:pos x="589756" y="72514"/>
                </a:cxn>
                <a:cxn ang="0">
                  <a:pos x="359125" y="16480"/>
                </a:cxn>
                <a:cxn ang="0">
                  <a:pos x="316293" y="49441"/>
                </a:cxn>
                <a:cxn ang="0">
                  <a:pos x="207567" y="79106"/>
                </a:cxn>
              </a:cxnLst>
              <a:pathLst>
                <a:path w="358" h="485">
                  <a:moveTo>
                    <a:pt x="63" y="24"/>
                  </a:moveTo>
                  <a:cubicBezTo>
                    <a:pt x="52" y="32"/>
                    <a:pt x="18" y="37"/>
                    <a:pt x="9" y="56"/>
                  </a:cubicBezTo>
                  <a:cubicBezTo>
                    <a:pt x="0" y="75"/>
                    <a:pt x="31" y="320"/>
                    <a:pt x="36" y="386"/>
                  </a:cubicBezTo>
                  <a:cubicBezTo>
                    <a:pt x="41" y="453"/>
                    <a:pt x="55" y="443"/>
                    <a:pt x="70" y="464"/>
                  </a:cubicBezTo>
                  <a:cubicBezTo>
                    <a:pt x="79" y="478"/>
                    <a:pt x="129" y="485"/>
                    <a:pt x="179" y="485"/>
                  </a:cubicBezTo>
                  <a:cubicBezTo>
                    <a:pt x="179" y="485"/>
                    <a:pt x="179" y="485"/>
                    <a:pt x="179" y="485"/>
                  </a:cubicBezTo>
                  <a:cubicBezTo>
                    <a:pt x="229" y="485"/>
                    <a:pt x="279" y="478"/>
                    <a:pt x="288" y="464"/>
                  </a:cubicBezTo>
                  <a:cubicBezTo>
                    <a:pt x="303" y="443"/>
                    <a:pt x="317" y="453"/>
                    <a:pt x="322" y="386"/>
                  </a:cubicBezTo>
                  <a:cubicBezTo>
                    <a:pt x="327" y="320"/>
                    <a:pt x="358" y="75"/>
                    <a:pt x="349" y="56"/>
                  </a:cubicBezTo>
                  <a:cubicBezTo>
                    <a:pt x="340" y="37"/>
                    <a:pt x="306" y="32"/>
                    <a:pt x="295" y="24"/>
                  </a:cubicBezTo>
                  <a:cubicBezTo>
                    <a:pt x="291" y="22"/>
                    <a:pt x="279" y="11"/>
                    <a:pt x="259" y="5"/>
                  </a:cubicBezTo>
                  <a:cubicBezTo>
                    <a:pt x="238" y="0"/>
                    <a:pt x="202" y="21"/>
                    <a:pt x="179" y="22"/>
                  </a:cubicBezTo>
                  <a:cubicBezTo>
                    <a:pt x="179" y="22"/>
                    <a:pt x="179" y="22"/>
                    <a:pt x="179" y="22"/>
                  </a:cubicBezTo>
                  <a:cubicBezTo>
                    <a:pt x="157" y="21"/>
                    <a:pt x="129" y="4"/>
                    <a:pt x="109" y="5"/>
                  </a:cubicBezTo>
                  <a:cubicBezTo>
                    <a:pt x="103" y="5"/>
                    <a:pt x="101" y="14"/>
                    <a:pt x="96" y="15"/>
                  </a:cubicBezTo>
                  <a:cubicBezTo>
                    <a:pt x="79" y="20"/>
                    <a:pt x="66" y="23"/>
                    <a:pt x="63" y="24"/>
                  </a:cubicBezTo>
                  <a:close/>
                </a:path>
              </a:pathLst>
            </a:custGeom>
            <a:solidFill>
              <a:srgbClr val="DFE9E8"/>
            </a:solidFill>
            <a:ln w="9525">
              <a:noFill/>
            </a:ln>
          </p:spPr>
          <p:txBody>
            <a:bodyPr/>
            <a:p>
              <a:endParaRPr lang="zh-CN" altLang="en-US"/>
            </a:p>
          </p:txBody>
        </p:sp>
        <p:sp>
          <p:nvSpPr>
            <p:cNvPr id="9717" name="Freeform 123"/>
            <p:cNvSpPr/>
            <p:nvPr userDrawn="1"/>
          </p:nvSpPr>
          <p:spPr>
            <a:xfrm>
              <a:off x="6081713" y="2452688"/>
              <a:ext cx="530225" cy="1587500"/>
            </a:xfrm>
            <a:custGeom>
              <a:avLst/>
              <a:gdLst/>
              <a:ahLst/>
              <a:cxnLst>
                <a:cxn ang="0">
                  <a:pos x="181132" y="0"/>
                </a:cxn>
                <a:cxn ang="0">
                  <a:pos x="0" y="1587500"/>
                </a:cxn>
                <a:cxn ang="0">
                  <a:pos x="451185" y="1538096"/>
                </a:cxn>
                <a:cxn ang="0">
                  <a:pos x="530225" y="95513"/>
                </a:cxn>
                <a:cxn ang="0">
                  <a:pos x="181132" y="0"/>
                </a:cxn>
              </a:cxnLst>
              <a:pathLst>
                <a:path w="161" h="482">
                  <a:moveTo>
                    <a:pt x="55" y="0"/>
                  </a:moveTo>
                  <a:cubicBezTo>
                    <a:pt x="55" y="21"/>
                    <a:pt x="0" y="482"/>
                    <a:pt x="0" y="482"/>
                  </a:cubicBezTo>
                  <a:cubicBezTo>
                    <a:pt x="0" y="482"/>
                    <a:pt x="139" y="477"/>
                    <a:pt x="137" y="467"/>
                  </a:cubicBezTo>
                  <a:cubicBezTo>
                    <a:pt x="136" y="457"/>
                    <a:pt x="161" y="29"/>
                    <a:pt x="161" y="29"/>
                  </a:cubicBezTo>
                  <a:lnTo>
                    <a:pt x="55" y="0"/>
                  </a:lnTo>
                  <a:close/>
                </a:path>
              </a:pathLst>
            </a:custGeom>
            <a:solidFill>
              <a:srgbClr val="404041"/>
            </a:solidFill>
            <a:ln w="9525">
              <a:noFill/>
            </a:ln>
          </p:spPr>
          <p:txBody>
            <a:bodyPr/>
            <a:p>
              <a:endParaRPr lang="zh-CN" altLang="en-US"/>
            </a:p>
          </p:txBody>
        </p:sp>
        <p:sp>
          <p:nvSpPr>
            <p:cNvPr id="9718" name="Freeform 124"/>
            <p:cNvSpPr/>
            <p:nvPr userDrawn="1"/>
          </p:nvSpPr>
          <p:spPr>
            <a:xfrm>
              <a:off x="6499226" y="2759075"/>
              <a:ext cx="57150" cy="573088"/>
            </a:xfrm>
            <a:custGeom>
              <a:avLst/>
              <a:gdLst/>
              <a:ahLst/>
              <a:cxnLst>
                <a:cxn ang="0">
                  <a:pos x="20170" y="0"/>
                </a:cxn>
                <a:cxn ang="0">
                  <a:pos x="0" y="569794"/>
                </a:cxn>
                <a:cxn ang="0">
                  <a:pos x="57150" y="573088"/>
                </a:cxn>
                <a:cxn ang="0">
                  <a:pos x="20170" y="0"/>
                </a:cxn>
              </a:cxnLst>
              <a:pathLst>
                <a:path w="17" h="174">
                  <a:moveTo>
                    <a:pt x="6" y="0"/>
                  </a:moveTo>
                  <a:cubicBezTo>
                    <a:pt x="3" y="0"/>
                    <a:pt x="0" y="173"/>
                    <a:pt x="0" y="173"/>
                  </a:cubicBezTo>
                  <a:cubicBezTo>
                    <a:pt x="17" y="174"/>
                    <a:pt x="17" y="174"/>
                    <a:pt x="17" y="174"/>
                  </a:cubicBezTo>
                  <a:lnTo>
                    <a:pt x="6" y="0"/>
                  </a:lnTo>
                  <a:close/>
                </a:path>
              </a:pathLst>
            </a:custGeom>
            <a:solidFill>
              <a:srgbClr val="373737"/>
            </a:solidFill>
            <a:ln w="9525">
              <a:noFill/>
            </a:ln>
          </p:spPr>
          <p:txBody>
            <a:bodyPr/>
            <a:p>
              <a:endParaRPr lang="zh-CN" altLang="en-US"/>
            </a:p>
          </p:txBody>
        </p:sp>
        <p:sp>
          <p:nvSpPr>
            <p:cNvPr id="9719" name="Freeform 125"/>
            <p:cNvSpPr/>
            <p:nvPr userDrawn="1"/>
          </p:nvSpPr>
          <p:spPr>
            <a:xfrm>
              <a:off x="6499226" y="2541588"/>
              <a:ext cx="238125" cy="776288"/>
            </a:xfrm>
            <a:custGeom>
              <a:avLst/>
              <a:gdLst/>
              <a:ahLst/>
              <a:cxnLst>
                <a:cxn ang="0">
                  <a:pos x="0" y="29604"/>
                </a:cxn>
                <a:cxn ang="0">
                  <a:pos x="76067" y="0"/>
                </a:cxn>
                <a:cxn ang="0">
                  <a:pos x="168671" y="9868"/>
                </a:cxn>
                <a:cxn ang="0">
                  <a:pos x="224895" y="213808"/>
                </a:cxn>
                <a:cxn ang="0">
                  <a:pos x="234817" y="746683"/>
                </a:cxn>
                <a:cxn ang="0">
                  <a:pos x="33072" y="766419"/>
                </a:cxn>
                <a:cxn ang="0">
                  <a:pos x="0" y="29604"/>
                </a:cxn>
              </a:cxnLst>
              <a:pathLst>
                <a:path w="72" h="236">
                  <a:moveTo>
                    <a:pt x="0" y="9"/>
                  </a:moveTo>
                  <a:cubicBezTo>
                    <a:pt x="2" y="5"/>
                    <a:pt x="23" y="0"/>
                    <a:pt x="23" y="0"/>
                  </a:cubicBezTo>
                  <a:cubicBezTo>
                    <a:pt x="51" y="3"/>
                    <a:pt x="51" y="3"/>
                    <a:pt x="51" y="3"/>
                  </a:cubicBezTo>
                  <a:cubicBezTo>
                    <a:pt x="70" y="6"/>
                    <a:pt x="67" y="39"/>
                    <a:pt x="68" y="65"/>
                  </a:cubicBezTo>
                  <a:cubicBezTo>
                    <a:pt x="69" y="118"/>
                    <a:pt x="71" y="221"/>
                    <a:pt x="71" y="227"/>
                  </a:cubicBezTo>
                  <a:cubicBezTo>
                    <a:pt x="72" y="236"/>
                    <a:pt x="10" y="233"/>
                    <a:pt x="10" y="233"/>
                  </a:cubicBezTo>
                  <a:lnTo>
                    <a:pt x="0" y="9"/>
                  </a:lnTo>
                  <a:close/>
                </a:path>
              </a:pathLst>
            </a:custGeom>
            <a:solidFill>
              <a:srgbClr val="404041"/>
            </a:solidFill>
            <a:ln w="9525">
              <a:noFill/>
            </a:ln>
          </p:spPr>
          <p:txBody>
            <a:bodyPr/>
            <a:p>
              <a:endParaRPr lang="zh-CN" altLang="en-US"/>
            </a:p>
          </p:txBody>
        </p:sp>
        <p:sp>
          <p:nvSpPr>
            <p:cNvPr id="9720" name="Freeform 126"/>
            <p:cNvSpPr/>
            <p:nvPr userDrawn="1"/>
          </p:nvSpPr>
          <p:spPr>
            <a:xfrm>
              <a:off x="6137276" y="2452688"/>
              <a:ext cx="303213" cy="1103313"/>
            </a:xfrm>
            <a:custGeom>
              <a:avLst/>
              <a:gdLst/>
              <a:ahLst/>
              <a:cxnLst>
                <a:cxn ang="0">
                  <a:pos x="303213" y="128587"/>
                </a:cxn>
                <a:cxn ang="0">
                  <a:pos x="198437" y="441325"/>
                </a:cxn>
                <a:cxn ang="0">
                  <a:pos x="115887" y="434975"/>
                </a:cxn>
                <a:cxn ang="0">
                  <a:pos x="193675" y="506412"/>
                </a:cxn>
                <a:cxn ang="0">
                  <a:pos x="0" y="1103313"/>
                </a:cxn>
                <a:cxn ang="0">
                  <a:pos x="82550" y="15875"/>
                </a:cxn>
                <a:cxn ang="0">
                  <a:pos x="125412" y="0"/>
                </a:cxn>
                <a:cxn ang="0">
                  <a:pos x="303213" y="128587"/>
                </a:cxn>
              </a:cxnLst>
              <a:pathLst>
                <a:path w="191" h="695">
                  <a:moveTo>
                    <a:pt x="191" y="81"/>
                  </a:moveTo>
                  <a:lnTo>
                    <a:pt x="125" y="278"/>
                  </a:lnTo>
                  <a:lnTo>
                    <a:pt x="73" y="274"/>
                  </a:lnTo>
                  <a:lnTo>
                    <a:pt x="122" y="319"/>
                  </a:lnTo>
                  <a:lnTo>
                    <a:pt x="0" y="695"/>
                  </a:lnTo>
                  <a:lnTo>
                    <a:pt x="52" y="10"/>
                  </a:lnTo>
                  <a:lnTo>
                    <a:pt x="79" y="0"/>
                  </a:lnTo>
                  <a:lnTo>
                    <a:pt x="191" y="81"/>
                  </a:lnTo>
                  <a:close/>
                </a:path>
              </a:pathLst>
            </a:custGeom>
            <a:solidFill>
              <a:srgbClr val="4B4A4A"/>
            </a:solidFill>
            <a:ln w="9525">
              <a:noFill/>
            </a:ln>
          </p:spPr>
          <p:txBody>
            <a:bodyPr/>
            <a:p>
              <a:endParaRPr lang="zh-CN" altLang="en-US"/>
            </a:p>
          </p:txBody>
        </p:sp>
        <p:sp>
          <p:nvSpPr>
            <p:cNvPr id="9721" name="Freeform 127"/>
            <p:cNvSpPr/>
            <p:nvPr userDrawn="1"/>
          </p:nvSpPr>
          <p:spPr>
            <a:xfrm>
              <a:off x="5873751" y="2725738"/>
              <a:ext cx="260350" cy="1069975"/>
            </a:xfrm>
            <a:custGeom>
              <a:avLst/>
              <a:gdLst/>
              <a:ahLst/>
              <a:cxnLst>
                <a:cxn ang="0">
                  <a:pos x="131762" y="1069975"/>
                </a:cxn>
                <a:cxn ang="0">
                  <a:pos x="0" y="885825"/>
                </a:cxn>
                <a:cxn ang="0">
                  <a:pos x="88900" y="0"/>
                </a:cxn>
                <a:cxn ang="0">
                  <a:pos x="196850" y="0"/>
                </a:cxn>
                <a:cxn ang="0">
                  <a:pos x="260350" y="889000"/>
                </a:cxn>
                <a:cxn ang="0">
                  <a:pos x="131762" y="1069975"/>
                </a:cxn>
              </a:cxnLst>
              <a:pathLst>
                <a:path w="164" h="674">
                  <a:moveTo>
                    <a:pt x="83" y="674"/>
                  </a:moveTo>
                  <a:lnTo>
                    <a:pt x="0" y="558"/>
                  </a:lnTo>
                  <a:lnTo>
                    <a:pt x="56" y="0"/>
                  </a:lnTo>
                  <a:lnTo>
                    <a:pt x="124" y="0"/>
                  </a:lnTo>
                  <a:lnTo>
                    <a:pt x="164" y="560"/>
                  </a:lnTo>
                  <a:lnTo>
                    <a:pt x="83" y="674"/>
                  </a:lnTo>
                  <a:close/>
                </a:path>
              </a:pathLst>
            </a:custGeom>
            <a:solidFill>
              <a:srgbClr val="404041"/>
            </a:solidFill>
            <a:ln w="9525">
              <a:noFill/>
            </a:ln>
          </p:spPr>
          <p:txBody>
            <a:bodyPr/>
            <a:p>
              <a:endParaRPr lang="zh-CN" altLang="en-US"/>
            </a:p>
          </p:txBody>
        </p:sp>
        <p:sp>
          <p:nvSpPr>
            <p:cNvPr id="9722" name="Freeform 128"/>
            <p:cNvSpPr/>
            <p:nvPr userDrawn="1"/>
          </p:nvSpPr>
          <p:spPr>
            <a:xfrm>
              <a:off x="5414963" y="2444750"/>
              <a:ext cx="534988" cy="1589088"/>
            </a:xfrm>
            <a:custGeom>
              <a:avLst/>
              <a:gdLst/>
              <a:ahLst/>
              <a:cxnLst>
                <a:cxn ang="0">
                  <a:pos x="353356" y="0"/>
                </a:cxn>
                <a:cxn ang="0">
                  <a:pos x="534988" y="1589088"/>
                </a:cxn>
                <a:cxn ang="0">
                  <a:pos x="79257" y="1539635"/>
                </a:cxn>
                <a:cxn ang="0">
                  <a:pos x="0" y="95609"/>
                </a:cxn>
                <a:cxn ang="0">
                  <a:pos x="353356" y="0"/>
                </a:cxn>
              </a:cxnLst>
              <a:pathLst>
                <a:path w="162" h="482">
                  <a:moveTo>
                    <a:pt x="107" y="0"/>
                  </a:moveTo>
                  <a:cubicBezTo>
                    <a:pt x="107" y="20"/>
                    <a:pt x="162" y="482"/>
                    <a:pt x="162" y="482"/>
                  </a:cubicBezTo>
                  <a:cubicBezTo>
                    <a:pt x="162" y="482"/>
                    <a:pt x="23" y="477"/>
                    <a:pt x="24" y="467"/>
                  </a:cubicBezTo>
                  <a:cubicBezTo>
                    <a:pt x="26" y="456"/>
                    <a:pt x="0" y="29"/>
                    <a:pt x="0" y="29"/>
                  </a:cubicBezTo>
                  <a:lnTo>
                    <a:pt x="107" y="0"/>
                  </a:lnTo>
                  <a:close/>
                </a:path>
              </a:pathLst>
            </a:custGeom>
            <a:solidFill>
              <a:srgbClr val="404041"/>
            </a:solidFill>
            <a:ln w="9525">
              <a:noFill/>
            </a:ln>
          </p:spPr>
          <p:txBody>
            <a:bodyPr/>
            <a:p>
              <a:endParaRPr lang="zh-CN" altLang="en-US"/>
            </a:p>
          </p:txBody>
        </p:sp>
        <p:sp>
          <p:nvSpPr>
            <p:cNvPr id="9723" name="Freeform 129"/>
            <p:cNvSpPr/>
            <p:nvPr userDrawn="1"/>
          </p:nvSpPr>
          <p:spPr>
            <a:xfrm>
              <a:off x="5576888" y="2444750"/>
              <a:ext cx="315913" cy="1104900"/>
            </a:xfrm>
            <a:custGeom>
              <a:avLst/>
              <a:gdLst/>
              <a:ahLst/>
              <a:cxnLst>
                <a:cxn ang="0">
                  <a:pos x="0" y="128587"/>
                </a:cxn>
                <a:cxn ang="0">
                  <a:pos x="115887" y="442912"/>
                </a:cxn>
                <a:cxn ang="0">
                  <a:pos x="196850" y="431800"/>
                </a:cxn>
                <a:cxn ang="0">
                  <a:pos x="122237" y="508000"/>
                </a:cxn>
                <a:cxn ang="0">
                  <a:pos x="315913" y="1104900"/>
                </a:cxn>
                <a:cxn ang="0">
                  <a:pos x="247650" y="7937"/>
                </a:cxn>
                <a:cxn ang="0">
                  <a:pos x="190500" y="0"/>
                </a:cxn>
                <a:cxn ang="0">
                  <a:pos x="0" y="128587"/>
                </a:cxn>
              </a:cxnLst>
              <a:pathLst>
                <a:path w="199" h="696">
                  <a:moveTo>
                    <a:pt x="0" y="81"/>
                  </a:moveTo>
                  <a:lnTo>
                    <a:pt x="73" y="279"/>
                  </a:lnTo>
                  <a:lnTo>
                    <a:pt x="124" y="272"/>
                  </a:lnTo>
                  <a:lnTo>
                    <a:pt x="77" y="320"/>
                  </a:lnTo>
                  <a:lnTo>
                    <a:pt x="199" y="696"/>
                  </a:lnTo>
                  <a:lnTo>
                    <a:pt x="156" y="5"/>
                  </a:lnTo>
                  <a:lnTo>
                    <a:pt x="120" y="0"/>
                  </a:lnTo>
                  <a:lnTo>
                    <a:pt x="0" y="81"/>
                  </a:lnTo>
                  <a:close/>
                </a:path>
              </a:pathLst>
            </a:custGeom>
            <a:solidFill>
              <a:srgbClr val="4B4A4A"/>
            </a:solidFill>
            <a:ln w="9525">
              <a:noFill/>
            </a:ln>
          </p:spPr>
          <p:txBody>
            <a:bodyPr/>
            <a:p>
              <a:endParaRPr lang="zh-CN" altLang="en-US"/>
            </a:p>
          </p:txBody>
        </p:sp>
        <p:sp>
          <p:nvSpPr>
            <p:cNvPr id="9724" name="Freeform 130"/>
            <p:cNvSpPr/>
            <p:nvPr userDrawn="1"/>
          </p:nvSpPr>
          <p:spPr>
            <a:xfrm>
              <a:off x="5788026" y="2370138"/>
              <a:ext cx="438150" cy="168275"/>
            </a:xfrm>
            <a:custGeom>
              <a:avLst/>
              <a:gdLst/>
              <a:ahLst/>
              <a:cxnLst>
                <a:cxn ang="0">
                  <a:pos x="0" y="6350"/>
                </a:cxn>
                <a:cxn ang="0">
                  <a:pos x="438150" y="0"/>
                </a:cxn>
                <a:cxn ang="0">
                  <a:pos x="404812" y="168275"/>
                </a:cxn>
                <a:cxn ang="0">
                  <a:pos x="42862" y="168275"/>
                </a:cxn>
                <a:cxn ang="0">
                  <a:pos x="0" y="6350"/>
                </a:cxn>
              </a:cxnLst>
              <a:pathLst>
                <a:path w="276" h="106">
                  <a:moveTo>
                    <a:pt x="0" y="4"/>
                  </a:moveTo>
                  <a:lnTo>
                    <a:pt x="276" y="0"/>
                  </a:lnTo>
                  <a:lnTo>
                    <a:pt x="255" y="106"/>
                  </a:lnTo>
                  <a:lnTo>
                    <a:pt x="27" y="106"/>
                  </a:lnTo>
                  <a:lnTo>
                    <a:pt x="0" y="4"/>
                  </a:lnTo>
                  <a:close/>
                </a:path>
              </a:pathLst>
            </a:custGeom>
            <a:solidFill>
              <a:srgbClr val="929497"/>
            </a:solidFill>
            <a:ln w="9525">
              <a:noFill/>
            </a:ln>
          </p:spPr>
          <p:txBody>
            <a:bodyPr/>
            <a:p>
              <a:endParaRPr lang="zh-CN" altLang="en-US"/>
            </a:p>
          </p:txBody>
        </p:sp>
        <p:sp>
          <p:nvSpPr>
            <p:cNvPr id="9725" name="Rectangle 131"/>
            <p:cNvSpPr/>
            <p:nvPr userDrawn="1"/>
          </p:nvSpPr>
          <p:spPr>
            <a:xfrm>
              <a:off x="5856288" y="2263775"/>
              <a:ext cx="290513" cy="296863"/>
            </a:xfrm>
            <a:prstGeom prst="rect">
              <a:avLst/>
            </a:prstGeom>
            <a:solidFill>
              <a:srgbClr val="FAC3AA"/>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26" name="Freeform 132"/>
            <p:cNvSpPr/>
            <p:nvPr userDrawn="1"/>
          </p:nvSpPr>
          <p:spPr>
            <a:xfrm>
              <a:off x="6057901" y="2370138"/>
              <a:ext cx="204788" cy="342900"/>
            </a:xfrm>
            <a:custGeom>
              <a:avLst/>
              <a:gdLst/>
              <a:ahLst/>
              <a:cxnLst>
                <a:cxn ang="0">
                  <a:pos x="0" y="187325"/>
                </a:cxn>
                <a:cxn ang="0">
                  <a:pos x="76200" y="342900"/>
                </a:cxn>
                <a:cxn ang="0">
                  <a:pos x="204788" y="82550"/>
                </a:cxn>
                <a:cxn ang="0">
                  <a:pos x="168275" y="0"/>
                </a:cxn>
                <a:cxn ang="0">
                  <a:pos x="0" y="187325"/>
                </a:cxn>
              </a:cxnLst>
              <a:pathLst>
                <a:path w="129" h="216">
                  <a:moveTo>
                    <a:pt x="0" y="118"/>
                  </a:moveTo>
                  <a:lnTo>
                    <a:pt x="48" y="216"/>
                  </a:lnTo>
                  <a:lnTo>
                    <a:pt x="129" y="52"/>
                  </a:lnTo>
                  <a:lnTo>
                    <a:pt x="106" y="0"/>
                  </a:lnTo>
                  <a:lnTo>
                    <a:pt x="0" y="118"/>
                  </a:lnTo>
                  <a:close/>
                </a:path>
              </a:pathLst>
            </a:custGeom>
            <a:solidFill>
              <a:srgbClr val="D0D2D3"/>
            </a:solidFill>
            <a:ln w="9525">
              <a:noFill/>
            </a:ln>
          </p:spPr>
          <p:txBody>
            <a:bodyPr/>
            <a:p>
              <a:endParaRPr lang="zh-CN" altLang="en-US"/>
            </a:p>
          </p:txBody>
        </p:sp>
        <p:sp>
          <p:nvSpPr>
            <p:cNvPr id="9727" name="Freeform 133"/>
            <p:cNvSpPr/>
            <p:nvPr userDrawn="1"/>
          </p:nvSpPr>
          <p:spPr>
            <a:xfrm>
              <a:off x="5761038" y="2376488"/>
              <a:ext cx="204788" cy="336550"/>
            </a:xfrm>
            <a:custGeom>
              <a:avLst/>
              <a:gdLst/>
              <a:ahLst/>
              <a:cxnLst>
                <a:cxn ang="0">
                  <a:pos x="204788" y="180975"/>
                </a:cxn>
                <a:cxn ang="0">
                  <a:pos x="131762" y="336550"/>
                </a:cxn>
                <a:cxn ang="0">
                  <a:pos x="0" y="79375"/>
                </a:cxn>
                <a:cxn ang="0">
                  <a:pos x="26987" y="0"/>
                </a:cxn>
                <a:cxn ang="0">
                  <a:pos x="204788" y="180975"/>
                </a:cxn>
              </a:cxnLst>
              <a:pathLst>
                <a:path w="129" h="212">
                  <a:moveTo>
                    <a:pt x="129" y="114"/>
                  </a:moveTo>
                  <a:lnTo>
                    <a:pt x="83" y="212"/>
                  </a:lnTo>
                  <a:lnTo>
                    <a:pt x="0" y="50"/>
                  </a:lnTo>
                  <a:lnTo>
                    <a:pt x="17" y="0"/>
                  </a:lnTo>
                  <a:lnTo>
                    <a:pt x="129" y="114"/>
                  </a:lnTo>
                  <a:close/>
                </a:path>
              </a:pathLst>
            </a:custGeom>
            <a:solidFill>
              <a:srgbClr val="D0D2D3"/>
            </a:solidFill>
            <a:ln w="9525">
              <a:noFill/>
            </a:ln>
          </p:spPr>
          <p:txBody>
            <a:bodyPr/>
            <a:p>
              <a:endParaRPr lang="zh-CN" altLang="en-US"/>
            </a:p>
          </p:txBody>
        </p:sp>
        <p:sp>
          <p:nvSpPr>
            <p:cNvPr id="9728" name="Freeform 134"/>
            <p:cNvSpPr/>
            <p:nvPr userDrawn="1"/>
          </p:nvSpPr>
          <p:spPr>
            <a:xfrm>
              <a:off x="5916613" y="2557463"/>
              <a:ext cx="190500" cy="184150"/>
            </a:xfrm>
            <a:custGeom>
              <a:avLst/>
              <a:gdLst/>
              <a:ahLst/>
              <a:cxnLst>
                <a:cxn ang="0">
                  <a:pos x="42862" y="3175"/>
                </a:cxn>
                <a:cxn ang="0">
                  <a:pos x="141287" y="0"/>
                </a:cxn>
                <a:cxn ang="0">
                  <a:pos x="190500" y="101600"/>
                </a:cxn>
                <a:cxn ang="0">
                  <a:pos x="153987" y="184150"/>
                </a:cxn>
                <a:cxn ang="0">
                  <a:pos x="46037" y="180975"/>
                </a:cxn>
                <a:cxn ang="0">
                  <a:pos x="0" y="104775"/>
                </a:cxn>
                <a:cxn ang="0">
                  <a:pos x="42862" y="3175"/>
                </a:cxn>
              </a:cxnLst>
              <a:pathLst>
                <a:path w="120" h="116">
                  <a:moveTo>
                    <a:pt x="27" y="2"/>
                  </a:moveTo>
                  <a:lnTo>
                    <a:pt x="89" y="0"/>
                  </a:lnTo>
                  <a:lnTo>
                    <a:pt x="120" y="64"/>
                  </a:lnTo>
                  <a:lnTo>
                    <a:pt x="97" y="116"/>
                  </a:lnTo>
                  <a:lnTo>
                    <a:pt x="29" y="114"/>
                  </a:lnTo>
                  <a:lnTo>
                    <a:pt x="0" y="66"/>
                  </a:lnTo>
                  <a:lnTo>
                    <a:pt x="27" y="2"/>
                  </a:lnTo>
                  <a:close/>
                </a:path>
              </a:pathLst>
            </a:custGeom>
            <a:solidFill>
              <a:srgbClr val="404041"/>
            </a:solidFill>
            <a:ln w="9525">
              <a:noFill/>
            </a:ln>
          </p:spPr>
          <p:txBody>
            <a:bodyPr/>
            <a:p>
              <a:endParaRPr lang="zh-CN" altLang="en-US"/>
            </a:p>
          </p:txBody>
        </p:sp>
        <p:sp>
          <p:nvSpPr>
            <p:cNvPr id="9729" name="Freeform 135"/>
            <p:cNvSpPr/>
            <p:nvPr userDrawn="1"/>
          </p:nvSpPr>
          <p:spPr>
            <a:xfrm>
              <a:off x="6226176" y="1885950"/>
              <a:ext cx="131763" cy="233363"/>
            </a:xfrm>
            <a:custGeom>
              <a:avLst/>
              <a:gdLst/>
              <a:ahLst/>
              <a:cxnLst>
                <a:cxn ang="0">
                  <a:pos x="69175" y="0"/>
                </a:cxn>
                <a:cxn ang="0">
                  <a:pos x="0" y="115038"/>
                </a:cxn>
                <a:cxn ang="0">
                  <a:pos x="62587" y="233363"/>
                </a:cxn>
                <a:cxn ang="0">
                  <a:pos x="131763" y="115038"/>
                </a:cxn>
                <a:cxn ang="0">
                  <a:pos x="69175" y="0"/>
                </a:cxn>
              </a:cxnLst>
              <a:pathLst>
                <a:path w="40" h="71">
                  <a:moveTo>
                    <a:pt x="21" y="0"/>
                  </a:moveTo>
                  <a:cubicBezTo>
                    <a:pt x="10" y="0"/>
                    <a:pt x="1" y="16"/>
                    <a:pt x="0" y="35"/>
                  </a:cubicBezTo>
                  <a:cubicBezTo>
                    <a:pt x="0" y="55"/>
                    <a:pt x="8" y="71"/>
                    <a:pt x="19" y="71"/>
                  </a:cubicBezTo>
                  <a:cubicBezTo>
                    <a:pt x="29" y="71"/>
                    <a:pt x="39" y="55"/>
                    <a:pt x="40" y="35"/>
                  </a:cubicBezTo>
                  <a:cubicBezTo>
                    <a:pt x="40" y="16"/>
                    <a:pt x="32" y="0"/>
                    <a:pt x="21" y="0"/>
                  </a:cubicBezTo>
                  <a:close/>
                </a:path>
              </a:pathLst>
            </a:custGeom>
            <a:solidFill>
              <a:srgbClr val="FBD2C0"/>
            </a:solidFill>
            <a:ln w="9525">
              <a:noFill/>
            </a:ln>
          </p:spPr>
          <p:txBody>
            <a:bodyPr/>
            <a:p>
              <a:endParaRPr lang="zh-CN" altLang="en-US"/>
            </a:p>
          </p:txBody>
        </p:sp>
        <p:sp>
          <p:nvSpPr>
            <p:cNvPr id="9730" name="Freeform 136"/>
            <p:cNvSpPr/>
            <p:nvPr userDrawn="1"/>
          </p:nvSpPr>
          <p:spPr>
            <a:xfrm>
              <a:off x="5649913" y="1885950"/>
              <a:ext cx="134938" cy="233363"/>
            </a:xfrm>
            <a:custGeom>
              <a:avLst/>
              <a:gdLst/>
              <a:ahLst/>
              <a:cxnLst>
                <a:cxn ang="0">
                  <a:pos x="62532" y="0"/>
                </a:cxn>
                <a:cxn ang="0">
                  <a:pos x="131646" y="115038"/>
                </a:cxn>
                <a:cxn ang="0">
                  <a:pos x="72405" y="233363"/>
                </a:cxn>
                <a:cxn ang="0">
                  <a:pos x="3291" y="115038"/>
                </a:cxn>
                <a:cxn ang="0">
                  <a:pos x="62532" y="0"/>
                </a:cxn>
              </a:cxnLst>
              <a:pathLst>
                <a:path w="41" h="71">
                  <a:moveTo>
                    <a:pt x="19" y="0"/>
                  </a:moveTo>
                  <a:cubicBezTo>
                    <a:pt x="30" y="0"/>
                    <a:pt x="39" y="16"/>
                    <a:pt x="40" y="35"/>
                  </a:cubicBezTo>
                  <a:cubicBezTo>
                    <a:pt x="41" y="55"/>
                    <a:pt x="33" y="71"/>
                    <a:pt x="22" y="71"/>
                  </a:cubicBezTo>
                  <a:cubicBezTo>
                    <a:pt x="11" y="71"/>
                    <a:pt x="1" y="55"/>
                    <a:pt x="1" y="35"/>
                  </a:cubicBezTo>
                  <a:cubicBezTo>
                    <a:pt x="0" y="16"/>
                    <a:pt x="8" y="0"/>
                    <a:pt x="19" y="0"/>
                  </a:cubicBezTo>
                  <a:close/>
                </a:path>
              </a:pathLst>
            </a:custGeom>
            <a:solidFill>
              <a:srgbClr val="FBD2C0"/>
            </a:solidFill>
            <a:ln w="9525">
              <a:noFill/>
            </a:ln>
          </p:spPr>
          <p:txBody>
            <a:bodyPr/>
            <a:p>
              <a:endParaRPr lang="zh-CN" altLang="en-US"/>
            </a:p>
          </p:txBody>
        </p:sp>
        <p:sp>
          <p:nvSpPr>
            <p:cNvPr id="9731" name="Freeform 137"/>
            <p:cNvSpPr/>
            <p:nvPr userDrawn="1"/>
          </p:nvSpPr>
          <p:spPr>
            <a:xfrm>
              <a:off x="5695951" y="1533525"/>
              <a:ext cx="615950" cy="922338"/>
            </a:xfrm>
            <a:custGeom>
              <a:avLst/>
              <a:gdLst/>
              <a:ahLst/>
              <a:cxnLst>
                <a:cxn ang="0">
                  <a:pos x="309621" y="0"/>
                </a:cxn>
                <a:cxn ang="0">
                  <a:pos x="615950" y="441404"/>
                </a:cxn>
                <a:cxn ang="0">
                  <a:pos x="306328" y="922338"/>
                </a:cxn>
                <a:cxn ang="0">
                  <a:pos x="0" y="441404"/>
                </a:cxn>
                <a:cxn ang="0">
                  <a:pos x="309621" y="0"/>
                </a:cxn>
              </a:cxnLst>
              <a:pathLst>
                <a:path w="187" h="280">
                  <a:moveTo>
                    <a:pt x="94" y="0"/>
                  </a:moveTo>
                  <a:cubicBezTo>
                    <a:pt x="145" y="0"/>
                    <a:pt x="187" y="60"/>
                    <a:pt x="187" y="134"/>
                  </a:cubicBezTo>
                  <a:cubicBezTo>
                    <a:pt x="187" y="207"/>
                    <a:pt x="145" y="280"/>
                    <a:pt x="93" y="280"/>
                  </a:cubicBezTo>
                  <a:cubicBezTo>
                    <a:pt x="41" y="280"/>
                    <a:pt x="0" y="207"/>
                    <a:pt x="0" y="134"/>
                  </a:cubicBezTo>
                  <a:cubicBezTo>
                    <a:pt x="0" y="60"/>
                    <a:pt x="42" y="0"/>
                    <a:pt x="94" y="0"/>
                  </a:cubicBezTo>
                  <a:close/>
                </a:path>
              </a:pathLst>
            </a:custGeom>
            <a:solidFill>
              <a:srgbClr val="FBD2C0"/>
            </a:solidFill>
            <a:ln w="9525">
              <a:noFill/>
            </a:ln>
          </p:spPr>
          <p:txBody>
            <a:bodyPr/>
            <a:p>
              <a:endParaRPr lang="zh-CN" altLang="en-US"/>
            </a:p>
          </p:txBody>
        </p:sp>
        <p:sp>
          <p:nvSpPr>
            <p:cNvPr id="9732" name="Freeform 138"/>
            <p:cNvSpPr/>
            <p:nvPr userDrawn="1"/>
          </p:nvSpPr>
          <p:spPr>
            <a:xfrm>
              <a:off x="6242051" y="1638300"/>
              <a:ext cx="152400" cy="434975"/>
            </a:xfrm>
            <a:custGeom>
              <a:avLst/>
              <a:gdLst/>
              <a:ahLst/>
              <a:cxnLst>
                <a:cxn ang="0">
                  <a:pos x="53008" y="408612"/>
                </a:cxn>
                <a:cxn ang="0">
                  <a:pos x="49695" y="425089"/>
                </a:cxn>
                <a:cxn ang="0">
                  <a:pos x="49695" y="428384"/>
                </a:cxn>
                <a:cxn ang="0">
                  <a:pos x="59634" y="434975"/>
                </a:cxn>
                <a:cxn ang="0">
                  <a:pos x="49695" y="42838"/>
                </a:cxn>
                <a:cxn ang="0">
                  <a:pos x="0" y="59314"/>
                </a:cxn>
                <a:cxn ang="0">
                  <a:pos x="53008" y="408612"/>
                </a:cxn>
              </a:cxnLst>
              <a:pathLst>
                <a:path w="46" h="132">
                  <a:moveTo>
                    <a:pt x="16" y="124"/>
                  </a:moveTo>
                  <a:cubicBezTo>
                    <a:pt x="16" y="126"/>
                    <a:pt x="15" y="128"/>
                    <a:pt x="15" y="129"/>
                  </a:cubicBezTo>
                  <a:cubicBezTo>
                    <a:pt x="15" y="130"/>
                    <a:pt x="15" y="130"/>
                    <a:pt x="15" y="130"/>
                  </a:cubicBezTo>
                  <a:cubicBezTo>
                    <a:pt x="18" y="132"/>
                    <a:pt x="18" y="132"/>
                    <a:pt x="18" y="132"/>
                  </a:cubicBezTo>
                  <a:cubicBezTo>
                    <a:pt x="26" y="113"/>
                    <a:pt x="46" y="56"/>
                    <a:pt x="15" y="13"/>
                  </a:cubicBezTo>
                  <a:cubicBezTo>
                    <a:pt x="9" y="0"/>
                    <a:pt x="6" y="21"/>
                    <a:pt x="0" y="18"/>
                  </a:cubicBezTo>
                  <a:cubicBezTo>
                    <a:pt x="7" y="43"/>
                    <a:pt x="24" y="56"/>
                    <a:pt x="16" y="124"/>
                  </a:cubicBezTo>
                  <a:close/>
                </a:path>
              </a:pathLst>
            </a:custGeom>
            <a:solidFill>
              <a:srgbClr val="404041"/>
            </a:solidFill>
            <a:ln w="9525">
              <a:noFill/>
            </a:ln>
          </p:spPr>
          <p:txBody>
            <a:bodyPr/>
            <a:p>
              <a:endParaRPr lang="zh-CN" altLang="en-US"/>
            </a:p>
          </p:txBody>
        </p:sp>
        <p:sp>
          <p:nvSpPr>
            <p:cNvPr id="9733" name="Freeform 139"/>
            <p:cNvSpPr/>
            <p:nvPr userDrawn="1"/>
          </p:nvSpPr>
          <p:spPr>
            <a:xfrm>
              <a:off x="5649913" y="1697038"/>
              <a:ext cx="114300" cy="376238"/>
            </a:xfrm>
            <a:custGeom>
              <a:avLst/>
              <a:gdLst/>
              <a:ahLst/>
              <a:cxnLst>
                <a:cxn ang="0">
                  <a:pos x="62048" y="349835"/>
                </a:cxn>
                <a:cxn ang="0">
                  <a:pos x="62048" y="366337"/>
                </a:cxn>
                <a:cxn ang="0">
                  <a:pos x="62048" y="369637"/>
                </a:cxn>
                <a:cxn ang="0">
                  <a:pos x="52251" y="376238"/>
                </a:cxn>
                <a:cxn ang="0">
                  <a:pos x="29391" y="49505"/>
                </a:cxn>
                <a:cxn ang="0">
                  <a:pos x="114300" y="0"/>
                </a:cxn>
                <a:cxn ang="0">
                  <a:pos x="62048" y="349835"/>
                </a:cxn>
              </a:cxnLst>
              <a:pathLst>
                <a:path w="35" h="114">
                  <a:moveTo>
                    <a:pt x="19" y="106"/>
                  </a:moveTo>
                  <a:cubicBezTo>
                    <a:pt x="19" y="108"/>
                    <a:pt x="19" y="110"/>
                    <a:pt x="19" y="111"/>
                  </a:cubicBezTo>
                  <a:cubicBezTo>
                    <a:pt x="19" y="112"/>
                    <a:pt x="19" y="112"/>
                    <a:pt x="19" y="112"/>
                  </a:cubicBezTo>
                  <a:cubicBezTo>
                    <a:pt x="16" y="114"/>
                    <a:pt x="16" y="114"/>
                    <a:pt x="16" y="114"/>
                  </a:cubicBezTo>
                  <a:cubicBezTo>
                    <a:pt x="8" y="95"/>
                    <a:pt x="0" y="34"/>
                    <a:pt x="9" y="15"/>
                  </a:cubicBezTo>
                  <a:cubicBezTo>
                    <a:pt x="15" y="2"/>
                    <a:pt x="29" y="3"/>
                    <a:pt x="35" y="0"/>
                  </a:cubicBezTo>
                  <a:cubicBezTo>
                    <a:pt x="27" y="25"/>
                    <a:pt x="10" y="38"/>
                    <a:pt x="19" y="106"/>
                  </a:cubicBezTo>
                  <a:close/>
                </a:path>
              </a:pathLst>
            </a:custGeom>
            <a:solidFill>
              <a:srgbClr val="404041"/>
            </a:solidFill>
            <a:ln w="9525">
              <a:noFill/>
            </a:ln>
          </p:spPr>
          <p:txBody>
            <a:bodyPr/>
            <a:p>
              <a:endParaRPr lang="zh-CN" altLang="en-US"/>
            </a:p>
          </p:txBody>
        </p:sp>
        <p:sp>
          <p:nvSpPr>
            <p:cNvPr id="9734" name="Freeform 140"/>
            <p:cNvSpPr/>
            <p:nvPr userDrawn="1"/>
          </p:nvSpPr>
          <p:spPr>
            <a:xfrm>
              <a:off x="5953126" y="2224088"/>
              <a:ext cx="104775" cy="20638"/>
            </a:xfrm>
            <a:custGeom>
              <a:avLst/>
              <a:gdLst/>
              <a:ahLst/>
              <a:cxnLst>
                <a:cxn ang="0">
                  <a:pos x="52387" y="20638"/>
                </a:cxn>
                <a:cxn ang="0">
                  <a:pos x="104775" y="0"/>
                </a:cxn>
                <a:cxn ang="0">
                  <a:pos x="0" y="0"/>
                </a:cxn>
                <a:cxn ang="0">
                  <a:pos x="52387" y="20638"/>
                </a:cxn>
              </a:cxnLst>
              <a:pathLst>
                <a:path w="66" h="13">
                  <a:moveTo>
                    <a:pt x="33" y="13"/>
                  </a:moveTo>
                  <a:lnTo>
                    <a:pt x="66" y="0"/>
                  </a:lnTo>
                  <a:lnTo>
                    <a:pt x="0" y="0"/>
                  </a:lnTo>
                  <a:lnTo>
                    <a:pt x="33" y="13"/>
                  </a:lnTo>
                  <a:close/>
                </a:path>
              </a:pathLst>
            </a:custGeom>
            <a:solidFill>
              <a:srgbClr val="C5A89B"/>
            </a:solidFill>
            <a:ln w="9525">
              <a:noFill/>
            </a:ln>
          </p:spPr>
          <p:txBody>
            <a:bodyPr/>
            <a:p>
              <a:endParaRPr lang="zh-CN" altLang="en-US"/>
            </a:p>
          </p:txBody>
        </p:sp>
        <p:sp>
          <p:nvSpPr>
            <p:cNvPr id="9735" name="Freeform 141"/>
            <p:cNvSpPr/>
            <p:nvPr userDrawn="1"/>
          </p:nvSpPr>
          <p:spPr>
            <a:xfrm>
              <a:off x="5616576" y="1482725"/>
              <a:ext cx="714375" cy="320675"/>
            </a:xfrm>
            <a:custGeom>
              <a:avLst/>
              <a:gdLst/>
              <a:ahLst/>
              <a:cxnLst>
                <a:cxn ang="0">
                  <a:pos x="309452" y="26447"/>
                </a:cxn>
                <a:cxn ang="0">
                  <a:pos x="490515" y="42977"/>
                </a:cxn>
                <a:cxn ang="0">
                  <a:pos x="589277" y="49588"/>
                </a:cxn>
                <a:cxn ang="0">
                  <a:pos x="694622" y="9917"/>
                </a:cxn>
                <a:cxn ang="0">
                  <a:pos x="671578" y="52894"/>
                </a:cxn>
                <a:cxn ang="0">
                  <a:pos x="714375" y="26447"/>
                </a:cxn>
                <a:cxn ang="0">
                  <a:pos x="668286" y="185131"/>
                </a:cxn>
                <a:cxn ang="0">
                  <a:pos x="576108" y="277697"/>
                </a:cxn>
                <a:cxn ang="0">
                  <a:pos x="609029" y="277697"/>
                </a:cxn>
                <a:cxn ang="0">
                  <a:pos x="467471" y="317369"/>
                </a:cxn>
                <a:cxn ang="0">
                  <a:pos x="283116" y="264474"/>
                </a:cxn>
                <a:cxn ang="0">
                  <a:pos x="312744" y="300839"/>
                </a:cxn>
                <a:cxn ang="0">
                  <a:pos x="200815" y="281003"/>
                </a:cxn>
                <a:cxn ang="0">
                  <a:pos x="154726" y="247944"/>
                </a:cxn>
                <a:cxn ang="0">
                  <a:pos x="181062" y="310757"/>
                </a:cxn>
                <a:cxn ang="0">
                  <a:pos x="309452" y="26447"/>
                </a:cxn>
              </a:cxnLst>
              <a:pathLst>
                <a:path w="217" h="97">
                  <a:moveTo>
                    <a:pt x="94" y="8"/>
                  </a:moveTo>
                  <a:cubicBezTo>
                    <a:pt x="115" y="9"/>
                    <a:pt x="130" y="12"/>
                    <a:pt x="149" y="13"/>
                  </a:cubicBezTo>
                  <a:cubicBezTo>
                    <a:pt x="169" y="15"/>
                    <a:pt x="163" y="16"/>
                    <a:pt x="179" y="15"/>
                  </a:cubicBezTo>
                  <a:cubicBezTo>
                    <a:pt x="195" y="13"/>
                    <a:pt x="213" y="0"/>
                    <a:pt x="211" y="3"/>
                  </a:cubicBezTo>
                  <a:cubicBezTo>
                    <a:pt x="209" y="5"/>
                    <a:pt x="202" y="17"/>
                    <a:pt x="204" y="16"/>
                  </a:cubicBezTo>
                  <a:cubicBezTo>
                    <a:pt x="206" y="15"/>
                    <a:pt x="217" y="8"/>
                    <a:pt x="217" y="8"/>
                  </a:cubicBezTo>
                  <a:cubicBezTo>
                    <a:pt x="217" y="8"/>
                    <a:pt x="215" y="32"/>
                    <a:pt x="203" y="56"/>
                  </a:cubicBezTo>
                  <a:cubicBezTo>
                    <a:pt x="192" y="79"/>
                    <a:pt x="174" y="84"/>
                    <a:pt x="175" y="84"/>
                  </a:cubicBezTo>
                  <a:cubicBezTo>
                    <a:pt x="176" y="84"/>
                    <a:pt x="187" y="83"/>
                    <a:pt x="185" y="84"/>
                  </a:cubicBezTo>
                  <a:cubicBezTo>
                    <a:pt x="183" y="85"/>
                    <a:pt x="165" y="96"/>
                    <a:pt x="142" y="96"/>
                  </a:cubicBezTo>
                  <a:cubicBezTo>
                    <a:pt x="119" y="97"/>
                    <a:pt x="86" y="80"/>
                    <a:pt x="86" y="80"/>
                  </a:cubicBezTo>
                  <a:cubicBezTo>
                    <a:pt x="86" y="80"/>
                    <a:pt x="96" y="91"/>
                    <a:pt x="95" y="91"/>
                  </a:cubicBezTo>
                  <a:cubicBezTo>
                    <a:pt x="93" y="90"/>
                    <a:pt x="74" y="92"/>
                    <a:pt x="61" y="85"/>
                  </a:cubicBezTo>
                  <a:cubicBezTo>
                    <a:pt x="47" y="78"/>
                    <a:pt x="47" y="75"/>
                    <a:pt x="47" y="75"/>
                  </a:cubicBezTo>
                  <a:cubicBezTo>
                    <a:pt x="47" y="75"/>
                    <a:pt x="57" y="95"/>
                    <a:pt x="55" y="94"/>
                  </a:cubicBezTo>
                  <a:cubicBezTo>
                    <a:pt x="0" y="70"/>
                    <a:pt x="50" y="5"/>
                    <a:pt x="94" y="8"/>
                  </a:cubicBezTo>
                  <a:close/>
                </a:path>
              </a:pathLst>
            </a:custGeom>
            <a:solidFill>
              <a:srgbClr val="404041"/>
            </a:solidFill>
            <a:ln w="9525">
              <a:noFill/>
            </a:ln>
          </p:spPr>
          <p:txBody>
            <a:bodyPr/>
            <a:p>
              <a:endParaRPr lang="zh-CN" altLang="en-US"/>
            </a:p>
          </p:txBody>
        </p:sp>
        <p:sp>
          <p:nvSpPr>
            <p:cNvPr id="9736" name="Freeform 142"/>
            <p:cNvSpPr>
              <a:spLocks noEditPoints="1"/>
            </p:cNvSpPr>
            <p:nvPr userDrawn="1"/>
          </p:nvSpPr>
          <p:spPr>
            <a:xfrm>
              <a:off x="5699126" y="1925638"/>
              <a:ext cx="612775" cy="203200"/>
            </a:xfrm>
            <a:custGeom>
              <a:avLst/>
              <a:gdLst/>
              <a:ahLst/>
              <a:cxnLst>
                <a:cxn ang="0">
                  <a:pos x="16472" y="13109"/>
                </a:cxn>
                <a:cxn ang="0">
                  <a:pos x="151546" y="3277"/>
                </a:cxn>
                <a:cxn ang="0">
                  <a:pos x="161429" y="3277"/>
                </a:cxn>
                <a:cxn ang="0">
                  <a:pos x="306387" y="26219"/>
                </a:cxn>
                <a:cxn ang="0">
                  <a:pos x="306387" y="26219"/>
                </a:cxn>
                <a:cxn ang="0">
                  <a:pos x="306387" y="26219"/>
                </a:cxn>
                <a:cxn ang="0">
                  <a:pos x="451345" y="3277"/>
                </a:cxn>
                <a:cxn ang="0">
                  <a:pos x="461228" y="3277"/>
                </a:cxn>
                <a:cxn ang="0">
                  <a:pos x="593008" y="13109"/>
                </a:cxn>
                <a:cxn ang="0">
                  <a:pos x="612775" y="29496"/>
                </a:cxn>
                <a:cxn ang="0">
                  <a:pos x="599597" y="55716"/>
                </a:cxn>
                <a:cxn ang="0">
                  <a:pos x="579830" y="114709"/>
                </a:cxn>
                <a:cxn ang="0">
                  <a:pos x="576535" y="121264"/>
                </a:cxn>
                <a:cxn ang="0">
                  <a:pos x="556768" y="170425"/>
                </a:cxn>
                <a:cxn ang="0">
                  <a:pos x="467817" y="203200"/>
                </a:cxn>
                <a:cxn ang="0">
                  <a:pos x="461228" y="203200"/>
                </a:cxn>
                <a:cxn ang="0">
                  <a:pos x="355804" y="137651"/>
                </a:cxn>
                <a:cxn ang="0">
                  <a:pos x="306387" y="68825"/>
                </a:cxn>
                <a:cxn ang="0">
                  <a:pos x="253675" y="137651"/>
                </a:cxn>
                <a:cxn ang="0">
                  <a:pos x="151546" y="203200"/>
                </a:cxn>
                <a:cxn ang="0">
                  <a:pos x="141663" y="203200"/>
                </a:cxn>
                <a:cxn ang="0">
                  <a:pos x="56006" y="170425"/>
                </a:cxn>
                <a:cxn ang="0">
                  <a:pos x="32944" y="121264"/>
                </a:cxn>
                <a:cxn ang="0">
                  <a:pos x="32944" y="114709"/>
                </a:cxn>
                <a:cxn ang="0">
                  <a:pos x="9883" y="55716"/>
                </a:cxn>
                <a:cxn ang="0">
                  <a:pos x="0" y="29496"/>
                </a:cxn>
                <a:cxn ang="0">
                  <a:pos x="16472" y="13109"/>
                </a:cxn>
                <a:cxn ang="0">
                  <a:pos x="553474" y="150761"/>
                </a:cxn>
                <a:cxn ang="0">
                  <a:pos x="553474" y="150761"/>
                </a:cxn>
                <a:cxn ang="0">
                  <a:pos x="569946" y="88490"/>
                </a:cxn>
                <a:cxn ang="0">
                  <a:pos x="553474" y="26219"/>
                </a:cxn>
                <a:cxn ang="0">
                  <a:pos x="461228" y="16387"/>
                </a:cxn>
                <a:cxn ang="0">
                  <a:pos x="372277" y="36051"/>
                </a:cxn>
                <a:cxn ang="0">
                  <a:pos x="359099" y="45883"/>
                </a:cxn>
                <a:cxn ang="0">
                  <a:pos x="352510" y="65548"/>
                </a:cxn>
                <a:cxn ang="0">
                  <a:pos x="411811" y="180258"/>
                </a:cxn>
                <a:cxn ang="0">
                  <a:pos x="461228" y="190090"/>
                </a:cxn>
                <a:cxn ang="0">
                  <a:pos x="550179" y="154038"/>
                </a:cxn>
                <a:cxn ang="0">
                  <a:pos x="553474" y="150761"/>
                </a:cxn>
                <a:cxn ang="0">
                  <a:pos x="59300" y="150761"/>
                </a:cxn>
                <a:cxn ang="0">
                  <a:pos x="59300" y="150761"/>
                </a:cxn>
                <a:cxn ang="0">
                  <a:pos x="59300" y="154038"/>
                </a:cxn>
                <a:cxn ang="0">
                  <a:pos x="151546" y="190090"/>
                </a:cxn>
                <a:cxn ang="0">
                  <a:pos x="197669" y="180258"/>
                </a:cxn>
                <a:cxn ang="0">
                  <a:pos x="260264" y="65548"/>
                </a:cxn>
                <a:cxn ang="0">
                  <a:pos x="250381" y="45883"/>
                </a:cxn>
                <a:cxn ang="0">
                  <a:pos x="240497" y="36051"/>
                </a:cxn>
                <a:cxn ang="0">
                  <a:pos x="151546" y="16387"/>
                </a:cxn>
                <a:cxn ang="0">
                  <a:pos x="59300" y="26219"/>
                </a:cxn>
                <a:cxn ang="0">
                  <a:pos x="42828" y="88490"/>
                </a:cxn>
                <a:cxn ang="0">
                  <a:pos x="59300" y="150761"/>
                </a:cxn>
              </a:cxnLst>
              <a:pathLst>
                <a:path w="186" h="62">
                  <a:moveTo>
                    <a:pt x="5" y="4"/>
                  </a:moveTo>
                  <a:cubicBezTo>
                    <a:pt x="9" y="2"/>
                    <a:pt x="30" y="0"/>
                    <a:pt x="46" y="1"/>
                  </a:cubicBezTo>
                  <a:cubicBezTo>
                    <a:pt x="47" y="1"/>
                    <a:pt x="48" y="1"/>
                    <a:pt x="49" y="1"/>
                  </a:cubicBezTo>
                  <a:cubicBezTo>
                    <a:pt x="63" y="2"/>
                    <a:pt x="80" y="7"/>
                    <a:pt x="93" y="8"/>
                  </a:cubicBezTo>
                  <a:cubicBezTo>
                    <a:pt x="93" y="8"/>
                    <a:pt x="93" y="8"/>
                    <a:pt x="93" y="8"/>
                  </a:cubicBezTo>
                  <a:cubicBezTo>
                    <a:pt x="93" y="8"/>
                    <a:pt x="93" y="8"/>
                    <a:pt x="93" y="8"/>
                  </a:cubicBezTo>
                  <a:cubicBezTo>
                    <a:pt x="106" y="7"/>
                    <a:pt x="123" y="2"/>
                    <a:pt x="137" y="1"/>
                  </a:cubicBezTo>
                  <a:cubicBezTo>
                    <a:pt x="138" y="1"/>
                    <a:pt x="139" y="1"/>
                    <a:pt x="140" y="1"/>
                  </a:cubicBezTo>
                  <a:cubicBezTo>
                    <a:pt x="156" y="0"/>
                    <a:pt x="177" y="2"/>
                    <a:pt x="180" y="4"/>
                  </a:cubicBezTo>
                  <a:cubicBezTo>
                    <a:pt x="185" y="5"/>
                    <a:pt x="185" y="6"/>
                    <a:pt x="186" y="9"/>
                  </a:cubicBezTo>
                  <a:cubicBezTo>
                    <a:pt x="186" y="13"/>
                    <a:pt x="185" y="16"/>
                    <a:pt x="182" y="17"/>
                  </a:cubicBezTo>
                  <a:cubicBezTo>
                    <a:pt x="179" y="18"/>
                    <a:pt x="178" y="23"/>
                    <a:pt x="176" y="35"/>
                  </a:cubicBezTo>
                  <a:cubicBezTo>
                    <a:pt x="176" y="36"/>
                    <a:pt x="176" y="36"/>
                    <a:pt x="175" y="37"/>
                  </a:cubicBezTo>
                  <a:cubicBezTo>
                    <a:pt x="174" y="43"/>
                    <a:pt x="173" y="48"/>
                    <a:pt x="169" y="52"/>
                  </a:cubicBezTo>
                  <a:cubicBezTo>
                    <a:pt x="164" y="57"/>
                    <a:pt x="156" y="61"/>
                    <a:pt x="142" y="62"/>
                  </a:cubicBezTo>
                  <a:cubicBezTo>
                    <a:pt x="141" y="62"/>
                    <a:pt x="141" y="62"/>
                    <a:pt x="140" y="62"/>
                  </a:cubicBezTo>
                  <a:cubicBezTo>
                    <a:pt x="118" y="62"/>
                    <a:pt x="111" y="47"/>
                    <a:pt x="108" y="42"/>
                  </a:cubicBezTo>
                  <a:cubicBezTo>
                    <a:pt x="104" y="33"/>
                    <a:pt x="105" y="21"/>
                    <a:pt x="93" y="21"/>
                  </a:cubicBezTo>
                  <a:cubicBezTo>
                    <a:pt x="81" y="21"/>
                    <a:pt x="82" y="33"/>
                    <a:pt x="77" y="42"/>
                  </a:cubicBezTo>
                  <a:cubicBezTo>
                    <a:pt x="75" y="47"/>
                    <a:pt x="68" y="62"/>
                    <a:pt x="46" y="62"/>
                  </a:cubicBezTo>
                  <a:cubicBezTo>
                    <a:pt x="45" y="62"/>
                    <a:pt x="44" y="62"/>
                    <a:pt x="43" y="62"/>
                  </a:cubicBezTo>
                  <a:cubicBezTo>
                    <a:pt x="29" y="61"/>
                    <a:pt x="21" y="57"/>
                    <a:pt x="17" y="52"/>
                  </a:cubicBezTo>
                  <a:cubicBezTo>
                    <a:pt x="13" y="48"/>
                    <a:pt x="11" y="43"/>
                    <a:pt x="10" y="37"/>
                  </a:cubicBezTo>
                  <a:cubicBezTo>
                    <a:pt x="10" y="36"/>
                    <a:pt x="10" y="36"/>
                    <a:pt x="10" y="35"/>
                  </a:cubicBezTo>
                  <a:cubicBezTo>
                    <a:pt x="7" y="23"/>
                    <a:pt x="7" y="18"/>
                    <a:pt x="3" y="17"/>
                  </a:cubicBezTo>
                  <a:cubicBezTo>
                    <a:pt x="0" y="16"/>
                    <a:pt x="0" y="13"/>
                    <a:pt x="0" y="9"/>
                  </a:cubicBezTo>
                  <a:cubicBezTo>
                    <a:pt x="0" y="6"/>
                    <a:pt x="0" y="5"/>
                    <a:pt x="5" y="4"/>
                  </a:cubicBezTo>
                  <a:close/>
                  <a:moveTo>
                    <a:pt x="168" y="46"/>
                  </a:moveTo>
                  <a:cubicBezTo>
                    <a:pt x="168" y="46"/>
                    <a:pt x="168" y="46"/>
                    <a:pt x="168" y="46"/>
                  </a:cubicBezTo>
                  <a:cubicBezTo>
                    <a:pt x="171" y="41"/>
                    <a:pt x="172" y="34"/>
                    <a:pt x="173" y="27"/>
                  </a:cubicBezTo>
                  <a:cubicBezTo>
                    <a:pt x="174" y="19"/>
                    <a:pt x="172" y="11"/>
                    <a:pt x="168" y="8"/>
                  </a:cubicBezTo>
                  <a:cubicBezTo>
                    <a:pt x="164" y="6"/>
                    <a:pt x="152" y="4"/>
                    <a:pt x="140" y="5"/>
                  </a:cubicBezTo>
                  <a:cubicBezTo>
                    <a:pt x="129" y="5"/>
                    <a:pt x="119" y="7"/>
                    <a:pt x="113" y="11"/>
                  </a:cubicBezTo>
                  <a:cubicBezTo>
                    <a:pt x="111" y="12"/>
                    <a:pt x="110" y="13"/>
                    <a:pt x="109" y="14"/>
                  </a:cubicBezTo>
                  <a:cubicBezTo>
                    <a:pt x="108" y="15"/>
                    <a:pt x="107" y="17"/>
                    <a:pt x="107" y="20"/>
                  </a:cubicBezTo>
                  <a:cubicBezTo>
                    <a:pt x="105" y="32"/>
                    <a:pt x="115" y="51"/>
                    <a:pt x="125" y="55"/>
                  </a:cubicBezTo>
                  <a:cubicBezTo>
                    <a:pt x="129" y="57"/>
                    <a:pt x="134" y="58"/>
                    <a:pt x="140" y="58"/>
                  </a:cubicBezTo>
                  <a:cubicBezTo>
                    <a:pt x="151" y="58"/>
                    <a:pt x="163" y="54"/>
                    <a:pt x="167" y="47"/>
                  </a:cubicBezTo>
                  <a:lnTo>
                    <a:pt x="168" y="46"/>
                  </a:lnTo>
                  <a:close/>
                  <a:moveTo>
                    <a:pt x="18" y="46"/>
                  </a:moveTo>
                  <a:cubicBezTo>
                    <a:pt x="18" y="46"/>
                    <a:pt x="18" y="46"/>
                    <a:pt x="18" y="46"/>
                  </a:cubicBezTo>
                  <a:cubicBezTo>
                    <a:pt x="18" y="47"/>
                    <a:pt x="18" y="47"/>
                    <a:pt x="18" y="47"/>
                  </a:cubicBezTo>
                  <a:cubicBezTo>
                    <a:pt x="23" y="54"/>
                    <a:pt x="35" y="58"/>
                    <a:pt x="46" y="58"/>
                  </a:cubicBezTo>
                  <a:cubicBezTo>
                    <a:pt x="51" y="58"/>
                    <a:pt x="56" y="57"/>
                    <a:pt x="60" y="55"/>
                  </a:cubicBezTo>
                  <a:cubicBezTo>
                    <a:pt x="70" y="51"/>
                    <a:pt x="81" y="32"/>
                    <a:pt x="79" y="20"/>
                  </a:cubicBezTo>
                  <a:cubicBezTo>
                    <a:pt x="78" y="17"/>
                    <a:pt x="78" y="15"/>
                    <a:pt x="76" y="14"/>
                  </a:cubicBezTo>
                  <a:cubicBezTo>
                    <a:pt x="75" y="13"/>
                    <a:pt x="74" y="12"/>
                    <a:pt x="73" y="11"/>
                  </a:cubicBezTo>
                  <a:cubicBezTo>
                    <a:pt x="67" y="7"/>
                    <a:pt x="56" y="5"/>
                    <a:pt x="46" y="5"/>
                  </a:cubicBezTo>
                  <a:cubicBezTo>
                    <a:pt x="33" y="4"/>
                    <a:pt x="21" y="6"/>
                    <a:pt x="18" y="8"/>
                  </a:cubicBezTo>
                  <a:cubicBezTo>
                    <a:pt x="13" y="11"/>
                    <a:pt x="12" y="19"/>
                    <a:pt x="13" y="27"/>
                  </a:cubicBezTo>
                  <a:cubicBezTo>
                    <a:pt x="13" y="34"/>
                    <a:pt x="15" y="41"/>
                    <a:pt x="18" y="46"/>
                  </a:cubicBezTo>
                  <a:close/>
                </a:path>
              </a:pathLst>
            </a:custGeom>
            <a:solidFill>
              <a:srgbClr val="4E4F51"/>
            </a:solidFill>
            <a:ln w="9525">
              <a:noFill/>
            </a:ln>
          </p:spPr>
          <p:txBody>
            <a:bodyPr/>
            <a:p>
              <a:endParaRPr lang="zh-CN" altLang="en-US"/>
            </a:p>
          </p:txBody>
        </p:sp>
        <p:sp>
          <p:nvSpPr>
            <p:cNvPr id="9737" name="Freeform 143"/>
            <p:cNvSpPr/>
            <p:nvPr userDrawn="1"/>
          </p:nvSpPr>
          <p:spPr>
            <a:xfrm>
              <a:off x="5735638" y="1938338"/>
              <a:ext cx="230188" cy="180975"/>
            </a:xfrm>
            <a:custGeom>
              <a:avLst/>
              <a:gdLst/>
              <a:ahLst/>
              <a:cxnLst>
                <a:cxn ang="0">
                  <a:pos x="115094" y="0"/>
                </a:cxn>
                <a:cxn ang="0">
                  <a:pos x="19730" y="9871"/>
                </a:cxn>
                <a:cxn ang="0">
                  <a:pos x="3288" y="75680"/>
                </a:cxn>
                <a:cxn ang="0">
                  <a:pos x="19730" y="138199"/>
                </a:cxn>
                <a:cxn ang="0">
                  <a:pos x="19730" y="141489"/>
                </a:cxn>
                <a:cxn ang="0">
                  <a:pos x="115094" y="180975"/>
                </a:cxn>
                <a:cxn ang="0">
                  <a:pos x="164420" y="171103"/>
                </a:cxn>
                <a:cxn ang="0">
                  <a:pos x="226899" y="49356"/>
                </a:cxn>
                <a:cxn ang="0">
                  <a:pos x="217034" y="29614"/>
                </a:cxn>
                <a:cxn ang="0">
                  <a:pos x="207169" y="19742"/>
                </a:cxn>
                <a:cxn ang="0">
                  <a:pos x="115094" y="0"/>
                </a:cxn>
              </a:cxnLst>
              <a:pathLst>
                <a:path w="70" h="55">
                  <a:moveTo>
                    <a:pt x="35" y="0"/>
                  </a:moveTo>
                  <a:cubicBezTo>
                    <a:pt x="22" y="0"/>
                    <a:pt x="10" y="1"/>
                    <a:pt x="6" y="3"/>
                  </a:cubicBezTo>
                  <a:cubicBezTo>
                    <a:pt x="1" y="6"/>
                    <a:pt x="0" y="14"/>
                    <a:pt x="1" y="23"/>
                  </a:cubicBezTo>
                  <a:cubicBezTo>
                    <a:pt x="1" y="30"/>
                    <a:pt x="3" y="37"/>
                    <a:pt x="6" y="42"/>
                  </a:cubicBezTo>
                  <a:cubicBezTo>
                    <a:pt x="6" y="43"/>
                    <a:pt x="6" y="43"/>
                    <a:pt x="6" y="43"/>
                  </a:cubicBezTo>
                  <a:cubicBezTo>
                    <a:pt x="11" y="51"/>
                    <a:pt x="23" y="55"/>
                    <a:pt x="35" y="55"/>
                  </a:cubicBezTo>
                  <a:cubicBezTo>
                    <a:pt x="40" y="55"/>
                    <a:pt x="46" y="54"/>
                    <a:pt x="50" y="52"/>
                  </a:cubicBezTo>
                  <a:cubicBezTo>
                    <a:pt x="60" y="47"/>
                    <a:pt x="70" y="28"/>
                    <a:pt x="69" y="15"/>
                  </a:cubicBezTo>
                  <a:cubicBezTo>
                    <a:pt x="68" y="13"/>
                    <a:pt x="67" y="11"/>
                    <a:pt x="66" y="9"/>
                  </a:cubicBezTo>
                  <a:cubicBezTo>
                    <a:pt x="65" y="8"/>
                    <a:pt x="64" y="7"/>
                    <a:pt x="63" y="6"/>
                  </a:cubicBezTo>
                  <a:cubicBezTo>
                    <a:pt x="56" y="2"/>
                    <a:pt x="45" y="0"/>
                    <a:pt x="35" y="0"/>
                  </a:cubicBezTo>
                  <a:close/>
                </a:path>
              </a:pathLst>
            </a:custGeom>
            <a:solidFill>
              <a:srgbClr val="C0E3ED"/>
            </a:solidFill>
            <a:ln w="9525">
              <a:noFill/>
            </a:ln>
          </p:spPr>
          <p:txBody>
            <a:bodyPr/>
            <a:p>
              <a:endParaRPr lang="zh-CN" altLang="en-US"/>
            </a:p>
          </p:txBody>
        </p:sp>
        <p:sp>
          <p:nvSpPr>
            <p:cNvPr id="9738" name="Freeform 144"/>
            <p:cNvSpPr/>
            <p:nvPr userDrawn="1"/>
          </p:nvSpPr>
          <p:spPr>
            <a:xfrm>
              <a:off x="5738813" y="1938338"/>
              <a:ext cx="203200" cy="177800"/>
            </a:xfrm>
            <a:custGeom>
              <a:avLst/>
              <a:gdLst/>
              <a:ahLst/>
              <a:cxnLst>
                <a:cxn ang="0">
                  <a:pos x="75380" y="0"/>
                </a:cxn>
                <a:cxn ang="0">
                  <a:pos x="16387" y="9877"/>
                </a:cxn>
                <a:cxn ang="0">
                  <a:pos x="0" y="36218"/>
                </a:cxn>
                <a:cxn ang="0">
                  <a:pos x="140929" y="177800"/>
                </a:cxn>
                <a:cxn ang="0">
                  <a:pos x="160593" y="171214"/>
                </a:cxn>
                <a:cxn ang="0">
                  <a:pos x="203200" y="125118"/>
                </a:cxn>
                <a:cxn ang="0">
                  <a:pos x="75380" y="0"/>
                </a:cxn>
              </a:cxnLst>
              <a:pathLst>
                <a:path w="62" h="54">
                  <a:moveTo>
                    <a:pt x="23" y="0"/>
                  </a:moveTo>
                  <a:cubicBezTo>
                    <a:pt x="15" y="0"/>
                    <a:pt x="8" y="2"/>
                    <a:pt x="5" y="3"/>
                  </a:cubicBezTo>
                  <a:cubicBezTo>
                    <a:pt x="3" y="5"/>
                    <a:pt x="1" y="8"/>
                    <a:pt x="0" y="11"/>
                  </a:cubicBezTo>
                  <a:cubicBezTo>
                    <a:pt x="43" y="54"/>
                    <a:pt x="43" y="54"/>
                    <a:pt x="43" y="54"/>
                  </a:cubicBezTo>
                  <a:cubicBezTo>
                    <a:pt x="45" y="53"/>
                    <a:pt x="47" y="53"/>
                    <a:pt x="49" y="52"/>
                  </a:cubicBezTo>
                  <a:cubicBezTo>
                    <a:pt x="53" y="50"/>
                    <a:pt x="58" y="45"/>
                    <a:pt x="62" y="38"/>
                  </a:cubicBezTo>
                  <a:lnTo>
                    <a:pt x="23" y="0"/>
                  </a:lnTo>
                  <a:close/>
                </a:path>
              </a:pathLst>
            </a:custGeom>
            <a:solidFill>
              <a:srgbClr val="E6E7E8"/>
            </a:solidFill>
            <a:ln w="9525">
              <a:noFill/>
            </a:ln>
          </p:spPr>
          <p:txBody>
            <a:bodyPr/>
            <a:p>
              <a:endParaRPr lang="zh-CN" altLang="en-US"/>
            </a:p>
          </p:txBody>
        </p:sp>
        <p:sp>
          <p:nvSpPr>
            <p:cNvPr id="9739" name="Freeform 145"/>
            <p:cNvSpPr/>
            <p:nvPr userDrawn="1"/>
          </p:nvSpPr>
          <p:spPr>
            <a:xfrm>
              <a:off x="6042026" y="1938338"/>
              <a:ext cx="230188" cy="180975"/>
            </a:xfrm>
            <a:custGeom>
              <a:avLst/>
              <a:gdLst/>
              <a:ahLst/>
              <a:cxnLst>
                <a:cxn ang="0">
                  <a:pos x="6576" y="49356"/>
                </a:cxn>
                <a:cxn ang="0">
                  <a:pos x="69056" y="171103"/>
                </a:cxn>
                <a:cxn ang="0">
                  <a:pos x="118382" y="180975"/>
                </a:cxn>
                <a:cxn ang="0">
                  <a:pos x="210457" y="141489"/>
                </a:cxn>
                <a:cxn ang="0">
                  <a:pos x="213746" y="138199"/>
                </a:cxn>
                <a:cxn ang="0">
                  <a:pos x="230188" y="75680"/>
                </a:cxn>
                <a:cxn ang="0">
                  <a:pos x="230188" y="69099"/>
                </a:cxn>
                <a:cxn ang="0">
                  <a:pos x="226899" y="46066"/>
                </a:cxn>
                <a:cxn ang="0">
                  <a:pos x="210457" y="9871"/>
                </a:cxn>
                <a:cxn ang="0">
                  <a:pos x="118382" y="0"/>
                </a:cxn>
                <a:cxn ang="0">
                  <a:pos x="26307" y="19742"/>
                </a:cxn>
                <a:cxn ang="0">
                  <a:pos x="13153" y="29614"/>
                </a:cxn>
                <a:cxn ang="0">
                  <a:pos x="6576" y="49356"/>
                </a:cxn>
              </a:cxnLst>
              <a:pathLst>
                <a:path w="70" h="55">
                  <a:moveTo>
                    <a:pt x="2" y="15"/>
                  </a:moveTo>
                  <a:cubicBezTo>
                    <a:pt x="0" y="28"/>
                    <a:pt x="11" y="47"/>
                    <a:pt x="21" y="52"/>
                  </a:cubicBezTo>
                  <a:cubicBezTo>
                    <a:pt x="25" y="54"/>
                    <a:pt x="30" y="55"/>
                    <a:pt x="36" y="55"/>
                  </a:cubicBezTo>
                  <a:cubicBezTo>
                    <a:pt x="47" y="55"/>
                    <a:pt x="59" y="51"/>
                    <a:pt x="64" y="43"/>
                  </a:cubicBezTo>
                  <a:cubicBezTo>
                    <a:pt x="65" y="42"/>
                    <a:pt x="65" y="42"/>
                    <a:pt x="65" y="42"/>
                  </a:cubicBezTo>
                  <a:cubicBezTo>
                    <a:pt x="67" y="37"/>
                    <a:pt x="69" y="30"/>
                    <a:pt x="70" y="23"/>
                  </a:cubicBezTo>
                  <a:cubicBezTo>
                    <a:pt x="70" y="22"/>
                    <a:pt x="70" y="22"/>
                    <a:pt x="70" y="21"/>
                  </a:cubicBezTo>
                  <a:cubicBezTo>
                    <a:pt x="70" y="19"/>
                    <a:pt x="70" y="16"/>
                    <a:pt x="69" y="14"/>
                  </a:cubicBezTo>
                  <a:cubicBezTo>
                    <a:pt x="69" y="9"/>
                    <a:pt x="67" y="5"/>
                    <a:pt x="64" y="3"/>
                  </a:cubicBezTo>
                  <a:cubicBezTo>
                    <a:pt x="61" y="1"/>
                    <a:pt x="49" y="0"/>
                    <a:pt x="36" y="0"/>
                  </a:cubicBezTo>
                  <a:cubicBezTo>
                    <a:pt x="25" y="0"/>
                    <a:pt x="14" y="2"/>
                    <a:pt x="8" y="6"/>
                  </a:cubicBezTo>
                  <a:cubicBezTo>
                    <a:pt x="7" y="7"/>
                    <a:pt x="5" y="8"/>
                    <a:pt x="4" y="9"/>
                  </a:cubicBezTo>
                  <a:cubicBezTo>
                    <a:pt x="3" y="11"/>
                    <a:pt x="2" y="13"/>
                    <a:pt x="2" y="15"/>
                  </a:cubicBezTo>
                  <a:close/>
                </a:path>
              </a:pathLst>
            </a:custGeom>
            <a:solidFill>
              <a:srgbClr val="C0E3ED"/>
            </a:solidFill>
            <a:ln w="9525">
              <a:noFill/>
            </a:ln>
          </p:spPr>
          <p:txBody>
            <a:bodyPr/>
            <a:p>
              <a:endParaRPr lang="zh-CN" altLang="en-US"/>
            </a:p>
          </p:txBody>
        </p:sp>
        <p:sp>
          <p:nvSpPr>
            <p:cNvPr id="9740" name="Freeform 146"/>
            <p:cNvSpPr/>
            <p:nvPr userDrawn="1"/>
          </p:nvSpPr>
          <p:spPr>
            <a:xfrm>
              <a:off x="6051551" y="1941513"/>
              <a:ext cx="204788" cy="174625"/>
            </a:xfrm>
            <a:custGeom>
              <a:avLst/>
              <a:gdLst/>
              <a:ahLst/>
              <a:cxnLst>
                <a:cxn ang="0">
                  <a:pos x="138727" y="174625"/>
                </a:cxn>
                <a:cxn ang="0">
                  <a:pos x="201484" y="138382"/>
                </a:cxn>
                <a:cxn ang="0">
                  <a:pos x="204788" y="135087"/>
                </a:cxn>
                <a:cxn ang="0">
                  <a:pos x="204788" y="128497"/>
                </a:cxn>
                <a:cxn ang="0">
                  <a:pos x="75969" y="0"/>
                </a:cxn>
                <a:cxn ang="0">
                  <a:pos x="16515" y="16474"/>
                </a:cxn>
                <a:cxn ang="0">
                  <a:pos x="3303" y="26358"/>
                </a:cxn>
                <a:cxn ang="0">
                  <a:pos x="0" y="36242"/>
                </a:cxn>
                <a:cxn ang="0">
                  <a:pos x="138727" y="174625"/>
                </a:cxn>
              </a:cxnLst>
              <a:pathLst>
                <a:path w="62" h="53">
                  <a:moveTo>
                    <a:pt x="42" y="53"/>
                  </a:moveTo>
                  <a:cubicBezTo>
                    <a:pt x="50" y="51"/>
                    <a:pt x="58" y="48"/>
                    <a:pt x="61" y="42"/>
                  </a:cubicBezTo>
                  <a:cubicBezTo>
                    <a:pt x="62" y="41"/>
                    <a:pt x="62" y="41"/>
                    <a:pt x="62" y="41"/>
                  </a:cubicBezTo>
                  <a:cubicBezTo>
                    <a:pt x="62" y="40"/>
                    <a:pt x="62" y="40"/>
                    <a:pt x="62" y="39"/>
                  </a:cubicBezTo>
                  <a:cubicBezTo>
                    <a:pt x="23" y="0"/>
                    <a:pt x="23" y="0"/>
                    <a:pt x="23" y="0"/>
                  </a:cubicBezTo>
                  <a:cubicBezTo>
                    <a:pt x="16" y="1"/>
                    <a:pt x="9" y="3"/>
                    <a:pt x="5" y="5"/>
                  </a:cubicBezTo>
                  <a:cubicBezTo>
                    <a:pt x="4" y="6"/>
                    <a:pt x="2" y="7"/>
                    <a:pt x="1" y="8"/>
                  </a:cubicBezTo>
                  <a:cubicBezTo>
                    <a:pt x="1" y="9"/>
                    <a:pt x="0" y="10"/>
                    <a:pt x="0" y="11"/>
                  </a:cubicBezTo>
                  <a:lnTo>
                    <a:pt x="42" y="53"/>
                  </a:lnTo>
                  <a:close/>
                </a:path>
              </a:pathLst>
            </a:custGeom>
            <a:solidFill>
              <a:srgbClr val="E6E7E8"/>
            </a:solidFill>
            <a:ln w="9525">
              <a:noFill/>
            </a:ln>
          </p:spPr>
          <p:txBody>
            <a:bodyPr/>
            <a:p>
              <a:endParaRPr lang="zh-CN" altLang="en-US"/>
            </a:p>
          </p:txBody>
        </p:sp>
        <p:sp>
          <p:nvSpPr>
            <p:cNvPr id="9741" name="Freeform 147"/>
            <p:cNvSpPr/>
            <p:nvPr userDrawn="1"/>
          </p:nvSpPr>
          <p:spPr>
            <a:xfrm>
              <a:off x="6516688" y="2833688"/>
              <a:ext cx="404813" cy="630238"/>
            </a:xfrm>
            <a:custGeom>
              <a:avLst/>
              <a:gdLst/>
              <a:ahLst/>
              <a:cxnLst>
                <a:cxn ang="0">
                  <a:pos x="404813" y="98990"/>
                </a:cxn>
                <a:cxn ang="0">
                  <a:pos x="398230" y="194680"/>
                </a:cxn>
                <a:cxn ang="0">
                  <a:pos x="223799" y="541146"/>
                </a:cxn>
                <a:cxn ang="0">
                  <a:pos x="49367" y="541146"/>
                </a:cxn>
                <a:cxn ang="0">
                  <a:pos x="36202" y="313469"/>
                </a:cxn>
                <a:cxn ang="0">
                  <a:pos x="217216" y="0"/>
                </a:cxn>
                <a:cxn ang="0">
                  <a:pos x="404813" y="98990"/>
                </a:cxn>
              </a:cxnLst>
              <a:pathLst>
                <a:path w="123" h="191">
                  <a:moveTo>
                    <a:pt x="123" y="30"/>
                  </a:moveTo>
                  <a:cubicBezTo>
                    <a:pt x="122" y="35"/>
                    <a:pt x="121" y="59"/>
                    <a:pt x="121" y="59"/>
                  </a:cubicBezTo>
                  <a:cubicBezTo>
                    <a:pt x="106" y="93"/>
                    <a:pt x="72" y="164"/>
                    <a:pt x="68" y="164"/>
                  </a:cubicBezTo>
                  <a:cubicBezTo>
                    <a:pt x="61" y="164"/>
                    <a:pt x="29" y="191"/>
                    <a:pt x="15" y="164"/>
                  </a:cubicBezTo>
                  <a:cubicBezTo>
                    <a:pt x="0" y="137"/>
                    <a:pt x="7" y="104"/>
                    <a:pt x="11" y="95"/>
                  </a:cubicBezTo>
                  <a:cubicBezTo>
                    <a:pt x="16" y="87"/>
                    <a:pt x="61" y="0"/>
                    <a:pt x="66" y="0"/>
                  </a:cubicBezTo>
                  <a:cubicBezTo>
                    <a:pt x="71" y="1"/>
                    <a:pt x="123" y="30"/>
                    <a:pt x="123" y="30"/>
                  </a:cubicBezTo>
                  <a:close/>
                </a:path>
              </a:pathLst>
            </a:custGeom>
            <a:solidFill>
              <a:srgbClr val="404041"/>
            </a:solidFill>
            <a:ln w="9525">
              <a:noFill/>
            </a:ln>
          </p:spPr>
          <p:txBody>
            <a:bodyPr/>
            <a:p>
              <a:endParaRPr lang="zh-CN" altLang="en-US"/>
            </a:p>
          </p:txBody>
        </p:sp>
        <p:sp>
          <p:nvSpPr>
            <p:cNvPr id="9742" name="Freeform 148"/>
            <p:cNvSpPr/>
            <p:nvPr userDrawn="1"/>
          </p:nvSpPr>
          <p:spPr>
            <a:xfrm>
              <a:off x="6802438" y="2925763"/>
              <a:ext cx="103188" cy="109538"/>
            </a:xfrm>
            <a:custGeom>
              <a:avLst/>
              <a:gdLst/>
              <a:ahLst/>
              <a:cxnLst>
                <a:cxn ang="0">
                  <a:pos x="86544" y="0"/>
                </a:cxn>
                <a:cxn ang="0">
                  <a:pos x="99859" y="76344"/>
                </a:cxn>
                <a:cxn ang="0">
                  <a:pos x="89873" y="109538"/>
                </a:cxn>
                <a:cxn ang="0">
                  <a:pos x="0" y="79664"/>
                </a:cxn>
                <a:cxn ang="0">
                  <a:pos x="86544" y="0"/>
                </a:cxn>
              </a:cxnLst>
              <a:pathLst>
                <a:path w="31" h="33">
                  <a:moveTo>
                    <a:pt x="26" y="0"/>
                  </a:moveTo>
                  <a:cubicBezTo>
                    <a:pt x="26" y="0"/>
                    <a:pt x="30" y="15"/>
                    <a:pt x="30" y="23"/>
                  </a:cubicBezTo>
                  <a:cubicBezTo>
                    <a:pt x="31" y="30"/>
                    <a:pt x="30" y="32"/>
                    <a:pt x="27" y="33"/>
                  </a:cubicBezTo>
                  <a:cubicBezTo>
                    <a:pt x="24" y="33"/>
                    <a:pt x="0" y="27"/>
                    <a:pt x="0" y="24"/>
                  </a:cubicBezTo>
                  <a:cubicBezTo>
                    <a:pt x="1" y="21"/>
                    <a:pt x="26" y="0"/>
                    <a:pt x="26" y="0"/>
                  </a:cubicBezTo>
                  <a:close/>
                </a:path>
              </a:pathLst>
            </a:custGeom>
            <a:solidFill>
              <a:srgbClr val="E6E7E8"/>
            </a:solidFill>
            <a:ln w="9525">
              <a:noFill/>
            </a:ln>
          </p:spPr>
          <p:txBody>
            <a:bodyPr/>
            <a:p>
              <a:endParaRPr lang="zh-CN" altLang="en-US"/>
            </a:p>
          </p:txBody>
        </p:sp>
        <p:sp>
          <p:nvSpPr>
            <p:cNvPr id="9743" name="Freeform 149"/>
            <p:cNvSpPr/>
            <p:nvPr userDrawn="1"/>
          </p:nvSpPr>
          <p:spPr>
            <a:xfrm>
              <a:off x="6737351" y="2774950"/>
              <a:ext cx="254000" cy="220663"/>
            </a:xfrm>
            <a:custGeom>
              <a:avLst/>
              <a:gdLst/>
              <a:ahLst/>
              <a:cxnLst>
                <a:cxn ang="0">
                  <a:pos x="16493" y="0"/>
                </a:cxn>
                <a:cxn ang="0">
                  <a:pos x="254000" y="23054"/>
                </a:cxn>
                <a:cxn ang="0">
                  <a:pos x="244103" y="105391"/>
                </a:cxn>
                <a:cxn ang="0">
                  <a:pos x="207818" y="220663"/>
                </a:cxn>
                <a:cxn ang="0">
                  <a:pos x="3298" y="187728"/>
                </a:cxn>
                <a:cxn ang="0">
                  <a:pos x="16493" y="0"/>
                </a:cxn>
              </a:cxnLst>
              <a:pathLst>
                <a:path w="77" h="67">
                  <a:moveTo>
                    <a:pt x="5" y="0"/>
                  </a:moveTo>
                  <a:cubicBezTo>
                    <a:pt x="77" y="7"/>
                    <a:pt x="77" y="7"/>
                    <a:pt x="77" y="7"/>
                  </a:cubicBezTo>
                  <a:cubicBezTo>
                    <a:pt x="74" y="32"/>
                    <a:pt x="74" y="32"/>
                    <a:pt x="74" y="32"/>
                  </a:cubicBezTo>
                  <a:cubicBezTo>
                    <a:pt x="63" y="67"/>
                    <a:pt x="63" y="67"/>
                    <a:pt x="63" y="67"/>
                  </a:cubicBezTo>
                  <a:cubicBezTo>
                    <a:pt x="63" y="67"/>
                    <a:pt x="0" y="61"/>
                    <a:pt x="1" y="57"/>
                  </a:cubicBezTo>
                  <a:cubicBezTo>
                    <a:pt x="2" y="53"/>
                    <a:pt x="5" y="0"/>
                    <a:pt x="5" y="0"/>
                  </a:cubicBezTo>
                  <a:close/>
                </a:path>
              </a:pathLst>
            </a:custGeom>
            <a:solidFill>
              <a:srgbClr val="E9C0AE"/>
            </a:solidFill>
            <a:ln w="9525">
              <a:noFill/>
            </a:ln>
          </p:spPr>
          <p:txBody>
            <a:bodyPr/>
            <a:p>
              <a:endParaRPr lang="zh-CN" altLang="en-US"/>
            </a:p>
          </p:txBody>
        </p:sp>
        <p:sp>
          <p:nvSpPr>
            <p:cNvPr id="9744" name="Freeform 150"/>
            <p:cNvSpPr/>
            <p:nvPr userDrawn="1"/>
          </p:nvSpPr>
          <p:spPr>
            <a:xfrm>
              <a:off x="6869113" y="2643188"/>
              <a:ext cx="131763" cy="168275"/>
            </a:xfrm>
            <a:custGeom>
              <a:avLst/>
              <a:gdLst/>
              <a:ahLst/>
              <a:cxnLst>
                <a:cxn ang="0">
                  <a:pos x="0" y="131980"/>
                </a:cxn>
                <a:cxn ang="0">
                  <a:pos x="111998" y="0"/>
                </a:cxn>
                <a:cxn ang="0">
                  <a:pos x="118586" y="56091"/>
                </a:cxn>
                <a:cxn ang="0">
                  <a:pos x="39528" y="164975"/>
                </a:cxn>
                <a:cxn ang="0">
                  <a:pos x="0" y="131980"/>
                </a:cxn>
              </a:cxnLst>
              <a:pathLst>
                <a:path w="40" h="51">
                  <a:moveTo>
                    <a:pt x="0" y="40"/>
                  </a:moveTo>
                  <a:cubicBezTo>
                    <a:pt x="2" y="38"/>
                    <a:pt x="32" y="0"/>
                    <a:pt x="34" y="0"/>
                  </a:cubicBezTo>
                  <a:cubicBezTo>
                    <a:pt x="35" y="0"/>
                    <a:pt x="40" y="6"/>
                    <a:pt x="36" y="17"/>
                  </a:cubicBezTo>
                  <a:cubicBezTo>
                    <a:pt x="32" y="28"/>
                    <a:pt x="12" y="51"/>
                    <a:pt x="12" y="50"/>
                  </a:cubicBezTo>
                  <a:cubicBezTo>
                    <a:pt x="12" y="50"/>
                    <a:pt x="0" y="40"/>
                    <a:pt x="0" y="40"/>
                  </a:cubicBezTo>
                  <a:close/>
                </a:path>
              </a:pathLst>
            </a:custGeom>
            <a:solidFill>
              <a:srgbClr val="E9C0AE"/>
            </a:solidFill>
            <a:ln w="9525">
              <a:noFill/>
            </a:ln>
          </p:spPr>
          <p:txBody>
            <a:bodyPr/>
            <a:p>
              <a:endParaRPr lang="zh-CN" altLang="en-US"/>
            </a:p>
          </p:txBody>
        </p:sp>
        <p:sp>
          <p:nvSpPr>
            <p:cNvPr id="9745" name="Freeform 151"/>
            <p:cNvSpPr/>
            <p:nvPr userDrawn="1"/>
          </p:nvSpPr>
          <p:spPr>
            <a:xfrm>
              <a:off x="6315076" y="2254250"/>
              <a:ext cx="781050" cy="796925"/>
            </a:xfrm>
            <a:custGeom>
              <a:avLst/>
              <a:gdLst/>
              <a:ahLst/>
              <a:cxnLst>
                <a:cxn ang="0">
                  <a:pos x="781050" y="52387"/>
                </a:cxn>
                <a:cxn ang="0">
                  <a:pos x="207962" y="0"/>
                </a:cxn>
                <a:cxn ang="0">
                  <a:pos x="0" y="757237"/>
                </a:cxn>
                <a:cxn ang="0">
                  <a:pos x="544512" y="796925"/>
                </a:cxn>
                <a:cxn ang="0">
                  <a:pos x="781050" y="52387"/>
                </a:cxn>
              </a:cxnLst>
              <a:pathLst>
                <a:path w="492" h="502">
                  <a:moveTo>
                    <a:pt x="492" y="33"/>
                  </a:moveTo>
                  <a:lnTo>
                    <a:pt x="131" y="0"/>
                  </a:lnTo>
                  <a:lnTo>
                    <a:pt x="0" y="477"/>
                  </a:lnTo>
                  <a:lnTo>
                    <a:pt x="343" y="502"/>
                  </a:lnTo>
                  <a:lnTo>
                    <a:pt x="492" y="33"/>
                  </a:lnTo>
                  <a:close/>
                </a:path>
              </a:pathLst>
            </a:custGeom>
            <a:solidFill>
              <a:srgbClr val="FFFFFF"/>
            </a:solidFill>
            <a:ln w="9525">
              <a:noFill/>
            </a:ln>
          </p:spPr>
          <p:txBody>
            <a:bodyPr/>
            <a:p>
              <a:endParaRPr lang="zh-CN" altLang="en-US"/>
            </a:p>
          </p:txBody>
        </p:sp>
        <p:sp>
          <p:nvSpPr>
            <p:cNvPr id="9746" name="Freeform 152"/>
            <p:cNvSpPr/>
            <p:nvPr userDrawn="1"/>
          </p:nvSpPr>
          <p:spPr>
            <a:xfrm>
              <a:off x="5029201" y="2533650"/>
              <a:ext cx="431800" cy="749300"/>
            </a:xfrm>
            <a:custGeom>
              <a:avLst/>
              <a:gdLst/>
              <a:ahLst/>
              <a:cxnLst>
                <a:cxn ang="0">
                  <a:pos x="385653" y="6601"/>
                </a:cxn>
                <a:cxn ang="0">
                  <a:pos x="0" y="544645"/>
                </a:cxn>
                <a:cxn ang="0">
                  <a:pos x="161512" y="716291"/>
                </a:cxn>
                <a:cxn ang="0">
                  <a:pos x="412022" y="439017"/>
                </a:cxn>
                <a:cxn ang="0">
                  <a:pos x="385653" y="6601"/>
                </a:cxn>
              </a:cxnLst>
              <a:pathLst>
                <a:path w="131" h="227">
                  <a:moveTo>
                    <a:pt x="117" y="2"/>
                  </a:moveTo>
                  <a:cubicBezTo>
                    <a:pt x="103" y="0"/>
                    <a:pt x="14" y="139"/>
                    <a:pt x="0" y="165"/>
                  </a:cubicBezTo>
                  <a:cubicBezTo>
                    <a:pt x="0" y="165"/>
                    <a:pt x="41" y="227"/>
                    <a:pt x="49" y="217"/>
                  </a:cubicBezTo>
                  <a:cubicBezTo>
                    <a:pt x="57" y="207"/>
                    <a:pt x="114" y="144"/>
                    <a:pt x="125" y="133"/>
                  </a:cubicBezTo>
                  <a:cubicBezTo>
                    <a:pt x="131" y="126"/>
                    <a:pt x="118" y="2"/>
                    <a:pt x="117" y="2"/>
                  </a:cubicBezTo>
                  <a:close/>
                </a:path>
              </a:pathLst>
            </a:custGeom>
            <a:solidFill>
              <a:srgbClr val="404041"/>
            </a:solidFill>
            <a:ln w="9525">
              <a:noFill/>
            </a:ln>
          </p:spPr>
          <p:txBody>
            <a:bodyPr/>
            <a:p>
              <a:endParaRPr lang="zh-CN" altLang="en-US"/>
            </a:p>
          </p:txBody>
        </p:sp>
        <p:sp>
          <p:nvSpPr>
            <p:cNvPr id="9747" name="Freeform 153"/>
            <p:cNvSpPr/>
            <p:nvPr userDrawn="1"/>
          </p:nvSpPr>
          <p:spPr>
            <a:xfrm>
              <a:off x="5003801" y="2998788"/>
              <a:ext cx="592138" cy="315913"/>
            </a:xfrm>
            <a:custGeom>
              <a:avLst/>
              <a:gdLst/>
              <a:ahLst/>
              <a:cxnLst>
                <a:cxn ang="0">
                  <a:pos x="592138" y="59233"/>
                </a:cxn>
                <a:cxn ang="0">
                  <a:pos x="157903" y="3290"/>
                </a:cxn>
                <a:cxn ang="0">
                  <a:pos x="26317" y="213899"/>
                </a:cxn>
                <a:cxn ang="0">
                  <a:pos x="259882" y="299459"/>
                </a:cxn>
                <a:cxn ang="0">
                  <a:pos x="559241" y="299459"/>
                </a:cxn>
                <a:cxn ang="0">
                  <a:pos x="592138" y="59233"/>
                </a:cxn>
              </a:cxnLst>
              <a:pathLst>
                <a:path w="180" h="96">
                  <a:moveTo>
                    <a:pt x="180" y="18"/>
                  </a:moveTo>
                  <a:cubicBezTo>
                    <a:pt x="170" y="17"/>
                    <a:pt x="95" y="0"/>
                    <a:pt x="48" y="1"/>
                  </a:cubicBezTo>
                  <a:cubicBezTo>
                    <a:pt x="2" y="2"/>
                    <a:pt x="0" y="40"/>
                    <a:pt x="8" y="65"/>
                  </a:cubicBezTo>
                  <a:cubicBezTo>
                    <a:pt x="17" y="91"/>
                    <a:pt x="48" y="91"/>
                    <a:pt x="79" y="91"/>
                  </a:cubicBezTo>
                  <a:cubicBezTo>
                    <a:pt x="109" y="91"/>
                    <a:pt x="167" y="96"/>
                    <a:pt x="170" y="91"/>
                  </a:cubicBezTo>
                  <a:cubicBezTo>
                    <a:pt x="174" y="87"/>
                    <a:pt x="180" y="18"/>
                    <a:pt x="180" y="18"/>
                  </a:cubicBezTo>
                  <a:close/>
                </a:path>
              </a:pathLst>
            </a:custGeom>
            <a:solidFill>
              <a:srgbClr val="404041"/>
            </a:solidFill>
            <a:ln w="9525">
              <a:noFill/>
            </a:ln>
          </p:spPr>
          <p:txBody>
            <a:bodyPr/>
            <a:p>
              <a:endParaRPr lang="zh-CN" altLang="en-US"/>
            </a:p>
          </p:txBody>
        </p:sp>
        <p:sp>
          <p:nvSpPr>
            <p:cNvPr id="9748" name="Freeform 154"/>
            <p:cNvSpPr/>
            <p:nvPr userDrawn="1"/>
          </p:nvSpPr>
          <p:spPr>
            <a:xfrm>
              <a:off x="5438776" y="3151188"/>
              <a:ext cx="120650" cy="206375"/>
            </a:xfrm>
            <a:custGeom>
              <a:avLst/>
              <a:gdLst/>
              <a:ahLst/>
              <a:cxnLst>
                <a:cxn ang="0">
                  <a:pos x="58694" y="13103"/>
                </a:cxn>
                <a:cxn ang="0">
                  <a:pos x="19564" y="16378"/>
                </a:cxn>
                <a:cxn ang="0">
                  <a:pos x="9782" y="65515"/>
                </a:cxn>
                <a:cxn ang="0">
                  <a:pos x="117389" y="144134"/>
                </a:cxn>
                <a:cxn ang="0">
                  <a:pos x="84781" y="36033"/>
                </a:cxn>
                <a:cxn ang="0">
                  <a:pos x="58694" y="13103"/>
                </a:cxn>
              </a:cxnLst>
              <a:pathLst>
                <a:path w="37" h="63">
                  <a:moveTo>
                    <a:pt x="18" y="4"/>
                  </a:moveTo>
                  <a:cubicBezTo>
                    <a:pt x="16" y="3"/>
                    <a:pt x="11" y="0"/>
                    <a:pt x="6" y="5"/>
                  </a:cubicBezTo>
                  <a:cubicBezTo>
                    <a:pt x="0" y="11"/>
                    <a:pt x="1" y="16"/>
                    <a:pt x="3" y="20"/>
                  </a:cubicBezTo>
                  <a:cubicBezTo>
                    <a:pt x="5" y="26"/>
                    <a:pt x="32" y="63"/>
                    <a:pt x="36" y="44"/>
                  </a:cubicBezTo>
                  <a:cubicBezTo>
                    <a:pt x="37" y="37"/>
                    <a:pt x="31" y="18"/>
                    <a:pt x="26" y="11"/>
                  </a:cubicBezTo>
                  <a:cubicBezTo>
                    <a:pt x="20" y="4"/>
                    <a:pt x="18" y="4"/>
                    <a:pt x="18" y="4"/>
                  </a:cubicBezTo>
                  <a:close/>
                </a:path>
              </a:pathLst>
            </a:custGeom>
            <a:solidFill>
              <a:srgbClr val="FBD2C0"/>
            </a:solidFill>
            <a:ln w="9525">
              <a:noFill/>
            </a:ln>
          </p:spPr>
          <p:txBody>
            <a:bodyPr/>
            <a:p>
              <a:endParaRPr lang="zh-CN" altLang="en-US"/>
            </a:p>
          </p:txBody>
        </p:sp>
        <p:sp>
          <p:nvSpPr>
            <p:cNvPr id="9749" name="Rectangle 155"/>
            <p:cNvSpPr/>
            <p:nvPr userDrawn="1"/>
          </p:nvSpPr>
          <p:spPr>
            <a:xfrm>
              <a:off x="3060701" y="3298825"/>
              <a:ext cx="6053138" cy="134938"/>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50" name="Freeform 156"/>
            <p:cNvSpPr/>
            <p:nvPr userDrawn="1"/>
          </p:nvSpPr>
          <p:spPr>
            <a:xfrm>
              <a:off x="6819901" y="2698750"/>
              <a:ext cx="214313" cy="155575"/>
            </a:xfrm>
            <a:custGeom>
              <a:avLst/>
              <a:gdLst/>
              <a:ahLst/>
              <a:cxnLst>
                <a:cxn ang="0">
                  <a:pos x="187936" y="92682"/>
                </a:cxn>
                <a:cxn ang="0">
                  <a:pos x="138479" y="26480"/>
                </a:cxn>
                <a:cxn ang="0">
                  <a:pos x="49456" y="9930"/>
                </a:cxn>
                <a:cxn ang="0">
                  <a:pos x="3297" y="16550"/>
                </a:cxn>
                <a:cxn ang="0">
                  <a:pos x="46159" y="59581"/>
                </a:cxn>
                <a:cxn ang="0">
                  <a:pos x="102210" y="72822"/>
                </a:cxn>
                <a:cxn ang="0">
                  <a:pos x="135182" y="135714"/>
                </a:cxn>
                <a:cxn ang="0">
                  <a:pos x="158261" y="148954"/>
                </a:cxn>
                <a:cxn ang="0">
                  <a:pos x="168153" y="155575"/>
                </a:cxn>
                <a:cxn ang="0">
                  <a:pos x="187936" y="92682"/>
                </a:cxn>
              </a:cxnLst>
              <a:pathLst>
                <a:path w="65" h="47">
                  <a:moveTo>
                    <a:pt x="57" y="28"/>
                  </a:moveTo>
                  <a:cubicBezTo>
                    <a:pt x="42" y="8"/>
                    <a:pt x="42" y="8"/>
                    <a:pt x="42" y="8"/>
                  </a:cubicBezTo>
                  <a:cubicBezTo>
                    <a:pt x="15" y="3"/>
                    <a:pt x="15" y="3"/>
                    <a:pt x="15" y="3"/>
                  </a:cubicBezTo>
                  <a:cubicBezTo>
                    <a:pt x="11" y="2"/>
                    <a:pt x="3" y="0"/>
                    <a:pt x="1" y="5"/>
                  </a:cubicBezTo>
                  <a:cubicBezTo>
                    <a:pt x="0" y="8"/>
                    <a:pt x="5" y="16"/>
                    <a:pt x="14" y="18"/>
                  </a:cubicBezTo>
                  <a:cubicBezTo>
                    <a:pt x="31" y="22"/>
                    <a:pt x="31" y="22"/>
                    <a:pt x="31" y="22"/>
                  </a:cubicBezTo>
                  <a:cubicBezTo>
                    <a:pt x="41" y="41"/>
                    <a:pt x="41" y="41"/>
                    <a:pt x="41" y="41"/>
                  </a:cubicBezTo>
                  <a:cubicBezTo>
                    <a:pt x="48" y="45"/>
                    <a:pt x="48" y="45"/>
                    <a:pt x="48" y="45"/>
                  </a:cubicBezTo>
                  <a:cubicBezTo>
                    <a:pt x="48" y="45"/>
                    <a:pt x="51" y="47"/>
                    <a:pt x="51" y="47"/>
                  </a:cubicBezTo>
                  <a:cubicBezTo>
                    <a:pt x="56" y="46"/>
                    <a:pt x="65" y="39"/>
                    <a:pt x="57" y="28"/>
                  </a:cubicBezTo>
                  <a:close/>
                </a:path>
              </a:pathLst>
            </a:custGeom>
            <a:solidFill>
              <a:srgbClr val="FBD2C0"/>
            </a:solidFill>
            <a:ln w="9525">
              <a:noFill/>
            </a:ln>
          </p:spPr>
          <p:txBody>
            <a:bodyPr/>
            <a:p>
              <a:endParaRPr lang="zh-CN" altLang="en-US"/>
            </a:p>
          </p:txBody>
        </p:sp>
        <p:sp>
          <p:nvSpPr>
            <p:cNvPr id="9751" name="Freeform 157"/>
            <p:cNvSpPr/>
            <p:nvPr userDrawn="1"/>
          </p:nvSpPr>
          <p:spPr>
            <a:xfrm>
              <a:off x="6792913" y="2774950"/>
              <a:ext cx="207963" cy="138113"/>
            </a:xfrm>
            <a:custGeom>
              <a:avLst/>
              <a:gdLst/>
              <a:ahLst/>
              <a:cxnLst>
                <a:cxn ang="0">
                  <a:pos x="188157" y="75633"/>
                </a:cxn>
                <a:cxn ang="0">
                  <a:pos x="115535" y="16442"/>
                </a:cxn>
                <a:cxn ang="0">
                  <a:pos x="42913" y="6576"/>
                </a:cxn>
                <a:cxn ang="0">
                  <a:pos x="6602" y="13153"/>
                </a:cxn>
                <a:cxn ang="0">
                  <a:pos x="29709" y="55902"/>
                </a:cxn>
                <a:cxn ang="0">
                  <a:pos x="92428" y="72344"/>
                </a:cxn>
                <a:cxn ang="0">
                  <a:pos x="165050" y="131536"/>
                </a:cxn>
                <a:cxn ang="0">
                  <a:pos x="201361" y="115094"/>
                </a:cxn>
                <a:cxn ang="0">
                  <a:pos x="188157" y="75633"/>
                </a:cxn>
              </a:cxnLst>
              <a:pathLst>
                <a:path w="63" h="42">
                  <a:moveTo>
                    <a:pt x="57" y="23"/>
                  </a:moveTo>
                  <a:cubicBezTo>
                    <a:pt x="35" y="5"/>
                    <a:pt x="35" y="5"/>
                    <a:pt x="35" y="5"/>
                  </a:cubicBezTo>
                  <a:cubicBezTo>
                    <a:pt x="13" y="2"/>
                    <a:pt x="13" y="2"/>
                    <a:pt x="13" y="2"/>
                  </a:cubicBezTo>
                  <a:cubicBezTo>
                    <a:pt x="9" y="1"/>
                    <a:pt x="3" y="0"/>
                    <a:pt x="2" y="4"/>
                  </a:cubicBezTo>
                  <a:cubicBezTo>
                    <a:pt x="0" y="9"/>
                    <a:pt x="5" y="16"/>
                    <a:pt x="9" y="17"/>
                  </a:cubicBezTo>
                  <a:cubicBezTo>
                    <a:pt x="28" y="22"/>
                    <a:pt x="28" y="22"/>
                    <a:pt x="28" y="22"/>
                  </a:cubicBezTo>
                  <a:cubicBezTo>
                    <a:pt x="50" y="40"/>
                    <a:pt x="50" y="40"/>
                    <a:pt x="50" y="40"/>
                  </a:cubicBezTo>
                  <a:cubicBezTo>
                    <a:pt x="54" y="42"/>
                    <a:pt x="59" y="39"/>
                    <a:pt x="61" y="35"/>
                  </a:cubicBezTo>
                  <a:cubicBezTo>
                    <a:pt x="63" y="30"/>
                    <a:pt x="61" y="26"/>
                    <a:pt x="57" y="23"/>
                  </a:cubicBezTo>
                  <a:close/>
                </a:path>
              </a:pathLst>
            </a:custGeom>
            <a:solidFill>
              <a:srgbClr val="FBD2C0"/>
            </a:solidFill>
            <a:ln w="9525">
              <a:noFill/>
            </a:ln>
          </p:spPr>
          <p:txBody>
            <a:bodyPr/>
            <a:p>
              <a:endParaRPr lang="zh-CN" altLang="en-US"/>
            </a:p>
          </p:txBody>
        </p:sp>
        <p:sp>
          <p:nvSpPr>
            <p:cNvPr id="9752" name="Freeform 158"/>
            <p:cNvSpPr/>
            <p:nvPr userDrawn="1"/>
          </p:nvSpPr>
          <p:spPr>
            <a:xfrm>
              <a:off x="6770688" y="2844800"/>
              <a:ext cx="214313" cy="111125"/>
            </a:xfrm>
            <a:custGeom>
              <a:avLst/>
              <a:gdLst/>
              <a:ahLst/>
              <a:cxnLst>
                <a:cxn ang="0">
                  <a:pos x="191233" y="45757"/>
                </a:cxn>
                <a:cxn ang="0">
                  <a:pos x="112102" y="0"/>
                </a:cxn>
                <a:cxn ang="0">
                  <a:pos x="39565" y="3268"/>
                </a:cxn>
                <a:cxn ang="0">
                  <a:pos x="3297" y="16341"/>
                </a:cxn>
                <a:cxn ang="0">
                  <a:pos x="36268" y="55562"/>
                </a:cxn>
                <a:cxn ang="0">
                  <a:pos x="98913" y="58830"/>
                </a:cxn>
                <a:cxn ang="0">
                  <a:pos x="178044" y="104588"/>
                </a:cxn>
                <a:cxn ang="0">
                  <a:pos x="211015" y="81709"/>
                </a:cxn>
                <a:cxn ang="0">
                  <a:pos x="191233" y="45757"/>
                </a:cxn>
              </a:cxnLst>
              <a:pathLst>
                <a:path w="65" h="34">
                  <a:moveTo>
                    <a:pt x="58" y="14"/>
                  </a:moveTo>
                  <a:cubicBezTo>
                    <a:pt x="34" y="0"/>
                    <a:pt x="34" y="0"/>
                    <a:pt x="34" y="0"/>
                  </a:cubicBezTo>
                  <a:cubicBezTo>
                    <a:pt x="12" y="1"/>
                    <a:pt x="12" y="1"/>
                    <a:pt x="12" y="1"/>
                  </a:cubicBezTo>
                  <a:cubicBezTo>
                    <a:pt x="8" y="1"/>
                    <a:pt x="2" y="0"/>
                    <a:pt x="1" y="5"/>
                  </a:cubicBezTo>
                  <a:cubicBezTo>
                    <a:pt x="0" y="10"/>
                    <a:pt x="6" y="16"/>
                    <a:pt x="11" y="17"/>
                  </a:cubicBezTo>
                  <a:cubicBezTo>
                    <a:pt x="30" y="18"/>
                    <a:pt x="30" y="18"/>
                    <a:pt x="30" y="18"/>
                  </a:cubicBezTo>
                  <a:cubicBezTo>
                    <a:pt x="54" y="32"/>
                    <a:pt x="54" y="32"/>
                    <a:pt x="54" y="32"/>
                  </a:cubicBezTo>
                  <a:cubicBezTo>
                    <a:pt x="58" y="34"/>
                    <a:pt x="63" y="30"/>
                    <a:pt x="64" y="25"/>
                  </a:cubicBezTo>
                  <a:cubicBezTo>
                    <a:pt x="65" y="20"/>
                    <a:pt x="62" y="16"/>
                    <a:pt x="58" y="14"/>
                  </a:cubicBezTo>
                  <a:close/>
                </a:path>
              </a:pathLst>
            </a:custGeom>
            <a:solidFill>
              <a:srgbClr val="FBD2C0"/>
            </a:solidFill>
            <a:ln w="9525">
              <a:noFill/>
            </a:ln>
          </p:spPr>
          <p:txBody>
            <a:bodyPr/>
            <a:p>
              <a:endParaRPr lang="zh-CN" altLang="en-US"/>
            </a:p>
          </p:txBody>
        </p:sp>
        <p:sp>
          <p:nvSpPr>
            <p:cNvPr id="9753" name="Freeform 159"/>
            <p:cNvSpPr/>
            <p:nvPr userDrawn="1"/>
          </p:nvSpPr>
          <p:spPr>
            <a:xfrm>
              <a:off x="6770688" y="2906713"/>
              <a:ext cx="190500" cy="92075"/>
            </a:xfrm>
            <a:custGeom>
              <a:avLst/>
              <a:gdLst/>
              <a:ahLst/>
              <a:cxnLst>
                <a:cxn ang="0">
                  <a:pos x="167508" y="32883"/>
                </a:cxn>
                <a:cxn ang="0">
                  <a:pos x="98534" y="0"/>
                </a:cxn>
                <a:cxn ang="0">
                  <a:pos x="36129" y="6576"/>
                </a:cxn>
                <a:cxn ang="0">
                  <a:pos x="3284" y="23018"/>
                </a:cxn>
                <a:cxn ang="0">
                  <a:pos x="32844" y="52614"/>
                </a:cxn>
                <a:cxn ang="0">
                  <a:pos x="88681" y="52614"/>
                </a:cxn>
                <a:cxn ang="0">
                  <a:pos x="160939" y="85498"/>
                </a:cxn>
                <a:cxn ang="0">
                  <a:pos x="187215" y="65767"/>
                </a:cxn>
                <a:cxn ang="0">
                  <a:pos x="167508" y="32883"/>
                </a:cxn>
              </a:cxnLst>
              <a:pathLst>
                <a:path w="58" h="28">
                  <a:moveTo>
                    <a:pt x="51" y="10"/>
                  </a:moveTo>
                  <a:cubicBezTo>
                    <a:pt x="30" y="0"/>
                    <a:pt x="30" y="0"/>
                    <a:pt x="30" y="0"/>
                  </a:cubicBezTo>
                  <a:cubicBezTo>
                    <a:pt x="11" y="2"/>
                    <a:pt x="11" y="2"/>
                    <a:pt x="11" y="2"/>
                  </a:cubicBezTo>
                  <a:cubicBezTo>
                    <a:pt x="7" y="2"/>
                    <a:pt x="2" y="2"/>
                    <a:pt x="1" y="7"/>
                  </a:cubicBezTo>
                  <a:cubicBezTo>
                    <a:pt x="0" y="11"/>
                    <a:pt x="6" y="16"/>
                    <a:pt x="10" y="16"/>
                  </a:cubicBezTo>
                  <a:cubicBezTo>
                    <a:pt x="27" y="16"/>
                    <a:pt x="27" y="16"/>
                    <a:pt x="27" y="16"/>
                  </a:cubicBezTo>
                  <a:cubicBezTo>
                    <a:pt x="49" y="26"/>
                    <a:pt x="49" y="26"/>
                    <a:pt x="49" y="26"/>
                  </a:cubicBezTo>
                  <a:cubicBezTo>
                    <a:pt x="52" y="28"/>
                    <a:pt x="56" y="24"/>
                    <a:pt x="57" y="20"/>
                  </a:cubicBezTo>
                  <a:cubicBezTo>
                    <a:pt x="58" y="15"/>
                    <a:pt x="55" y="12"/>
                    <a:pt x="51" y="10"/>
                  </a:cubicBezTo>
                  <a:close/>
                </a:path>
              </a:pathLst>
            </a:custGeom>
            <a:solidFill>
              <a:srgbClr val="FBD2C0"/>
            </a:solidFill>
            <a:ln w="9525">
              <a:noFill/>
            </a:ln>
          </p:spPr>
          <p:txBody>
            <a:bodyPr/>
            <a:p>
              <a:endParaRPr lang="zh-CN" altLang="en-US"/>
            </a:p>
          </p:txBody>
        </p:sp>
        <p:sp>
          <p:nvSpPr>
            <p:cNvPr id="9754" name="Freeform 160"/>
            <p:cNvSpPr/>
            <p:nvPr userDrawn="1"/>
          </p:nvSpPr>
          <p:spPr>
            <a:xfrm>
              <a:off x="5622926" y="2857500"/>
              <a:ext cx="15875" cy="33338"/>
            </a:xfrm>
            <a:custGeom>
              <a:avLst/>
              <a:gdLst/>
              <a:ahLst/>
              <a:cxnLst>
                <a:cxn ang="0">
                  <a:pos x="0" y="3333"/>
                </a:cxn>
                <a:cxn ang="0">
                  <a:pos x="3175" y="0"/>
                </a:cxn>
                <a:cxn ang="0">
                  <a:pos x="9525" y="3333"/>
                </a:cxn>
                <a:cxn ang="0">
                  <a:pos x="15875" y="23336"/>
                </a:cxn>
                <a:cxn ang="0">
                  <a:pos x="12700" y="33338"/>
                </a:cxn>
                <a:cxn ang="0">
                  <a:pos x="9525" y="26670"/>
                </a:cxn>
                <a:cxn ang="0">
                  <a:pos x="0" y="3333"/>
                </a:cxn>
              </a:cxnLst>
              <a:pathLst>
                <a:path w="5" h="10">
                  <a:moveTo>
                    <a:pt x="0" y="1"/>
                  </a:moveTo>
                  <a:cubicBezTo>
                    <a:pt x="1" y="0"/>
                    <a:pt x="1" y="0"/>
                    <a:pt x="1" y="0"/>
                  </a:cubicBezTo>
                  <a:cubicBezTo>
                    <a:pt x="1" y="0"/>
                    <a:pt x="2" y="0"/>
                    <a:pt x="3" y="1"/>
                  </a:cubicBezTo>
                  <a:cubicBezTo>
                    <a:pt x="5" y="7"/>
                    <a:pt x="5" y="7"/>
                    <a:pt x="5" y="7"/>
                  </a:cubicBezTo>
                  <a:cubicBezTo>
                    <a:pt x="4" y="10"/>
                    <a:pt x="4" y="10"/>
                    <a:pt x="4" y="10"/>
                  </a:cubicBezTo>
                  <a:cubicBezTo>
                    <a:pt x="3" y="8"/>
                    <a:pt x="3" y="8"/>
                    <a:pt x="3" y="8"/>
                  </a:cubicBezTo>
                  <a:lnTo>
                    <a:pt x="0" y="1"/>
                  </a:lnTo>
                  <a:close/>
                </a:path>
              </a:pathLst>
            </a:custGeom>
            <a:solidFill>
              <a:srgbClr val="BBBDBF"/>
            </a:solidFill>
            <a:ln w="9525">
              <a:noFill/>
            </a:ln>
          </p:spPr>
          <p:txBody>
            <a:bodyPr/>
            <a:p>
              <a:endParaRPr lang="zh-CN" altLang="en-US"/>
            </a:p>
          </p:txBody>
        </p:sp>
        <p:sp>
          <p:nvSpPr>
            <p:cNvPr id="9755" name="Freeform 161"/>
            <p:cNvSpPr/>
            <p:nvPr userDrawn="1"/>
          </p:nvSpPr>
          <p:spPr>
            <a:xfrm>
              <a:off x="5607051" y="3062288"/>
              <a:ext cx="233363" cy="160338"/>
            </a:xfrm>
            <a:custGeom>
              <a:avLst/>
              <a:gdLst/>
              <a:ahLst/>
              <a:cxnLst>
                <a:cxn ang="0">
                  <a:pos x="16434" y="0"/>
                </a:cxn>
                <a:cxn ang="0">
                  <a:pos x="138045" y="26177"/>
                </a:cxn>
                <a:cxn ang="0">
                  <a:pos x="220215" y="147249"/>
                </a:cxn>
                <a:cxn ang="0">
                  <a:pos x="98604" y="75260"/>
                </a:cxn>
                <a:cxn ang="0">
                  <a:pos x="0" y="85077"/>
                </a:cxn>
                <a:cxn ang="0">
                  <a:pos x="16434" y="0"/>
                </a:cxn>
              </a:cxnLst>
              <a:pathLst>
                <a:path w="71" h="49">
                  <a:moveTo>
                    <a:pt x="5" y="0"/>
                  </a:moveTo>
                  <a:cubicBezTo>
                    <a:pt x="6" y="1"/>
                    <a:pt x="40" y="6"/>
                    <a:pt x="42" y="8"/>
                  </a:cubicBezTo>
                  <a:cubicBezTo>
                    <a:pt x="44" y="10"/>
                    <a:pt x="71" y="45"/>
                    <a:pt x="67" y="45"/>
                  </a:cubicBezTo>
                  <a:cubicBezTo>
                    <a:pt x="44" y="49"/>
                    <a:pt x="34" y="30"/>
                    <a:pt x="30" y="23"/>
                  </a:cubicBezTo>
                  <a:cubicBezTo>
                    <a:pt x="0" y="26"/>
                    <a:pt x="0" y="26"/>
                    <a:pt x="0" y="26"/>
                  </a:cubicBezTo>
                  <a:lnTo>
                    <a:pt x="5" y="0"/>
                  </a:lnTo>
                  <a:close/>
                </a:path>
              </a:pathLst>
            </a:custGeom>
            <a:solidFill>
              <a:srgbClr val="E9C0AE"/>
            </a:solidFill>
            <a:ln w="9525">
              <a:noFill/>
            </a:ln>
          </p:spPr>
          <p:txBody>
            <a:bodyPr/>
            <a:p>
              <a:endParaRPr lang="zh-CN" altLang="en-US"/>
            </a:p>
          </p:txBody>
        </p:sp>
        <p:sp>
          <p:nvSpPr>
            <p:cNvPr id="9756" name="Freeform 162"/>
            <p:cNvSpPr/>
            <p:nvPr userDrawn="1"/>
          </p:nvSpPr>
          <p:spPr>
            <a:xfrm>
              <a:off x="5751513" y="3228975"/>
              <a:ext cx="42863" cy="76200"/>
            </a:xfrm>
            <a:custGeom>
              <a:avLst/>
              <a:gdLst/>
              <a:ahLst/>
              <a:cxnLst>
                <a:cxn ang="0">
                  <a:pos x="6594" y="0"/>
                </a:cxn>
                <a:cxn ang="0">
                  <a:pos x="0" y="26504"/>
                </a:cxn>
                <a:cxn ang="0">
                  <a:pos x="42863" y="76200"/>
                </a:cxn>
                <a:cxn ang="0">
                  <a:pos x="39565" y="6626"/>
                </a:cxn>
                <a:cxn ang="0">
                  <a:pos x="6594" y="0"/>
                </a:cxn>
              </a:cxnLst>
              <a:pathLst>
                <a:path w="13" h="23">
                  <a:moveTo>
                    <a:pt x="2" y="0"/>
                  </a:moveTo>
                  <a:cubicBezTo>
                    <a:pt x="2" y="0"/>
                    <a:pt x="0" y="8"/>
                    <a:pt x="0" y="8"/>
                  </a:cubicBezTo>
                  <a:cubicBezTo>
                    <a:pt x="13" y="23"/>
                    <a:pt x="13" y="23"/>
                    <a:pt x="13" y="23"/>
                  </a:cubicBezTo>
                  <a:cubicBezTo>
                    <a:pt x="12" y="2"/>
                    <a:pt x="12" y="2"/>
                    <a:pt x="12" y="2"/>
                  </a:cubicBezTo>
                  <a:lnTo>
                    <a:pt x="2" y="0"/>
                  </a:lnTo>
                  <a:close/>
                </a:path>
              </a:pathLst>
            </a:custGeom>
            <a:solidFill>
              <a:srgbClr val="FFFFFF"/>
            </a:solidFill>
            <a:ln w="9525">
              <a:noFill/>
            </a:ln>
          </p:spPr>
          <p:txBody>
            <a:bodyPr/>
            <a:p>
              <a:endParaRPr lang="zh-CN" altLang="en-US"/>
            </a:p>
          </p:txBody>
        </p:sp>
        <p:sp>
          <p:nvSpPr>
            <p:cNvPr id="9757" name="Freeform 163"/>
            <p:cNvSpPr/>
            <p:nvPr userDrawn="1"/>
          </p:nvSpPr>
          <p:spPr>
            <a:xfrm>
              <a:off x="5616576" y="2857500"/>
              <a:ext cx="28575" cy="49213"/>
            </a:xfrm>
            <a:custGeom>
              <a:avLst/>
              <a:gdLst/>
              <a:ahLst/>
              <a:cxnLst>
                <a:cxn ang="0">
                  <a:pos x="28575" y="42651"/>
                </a:cxn>
                <a:cxn ang="0">
                  <a:pos x="15875" y="49213"/>
                </a:cxn>
                <a:cxn ang="0">
                  <a:pos x="0" y="9842"/>
                </a:cxn>
                <a:cxn ang="0">
                  <a:pos x="3175" y="3280"/>
                </a:cxn>
                <a:cxn ang="0">
                  <a:pos x="9525" y="0"/>
                </a:cxn>
                <a:cxn ang="0">
                  <a:pos x="15875" y="3280"/>
                </a:cxn>
                <a:cxn ang="0">
                  <a:pos x="28575" y="42651"/>
                </a:cxn>
              </a:cxnLst>
              <a:pathLst>
                <a:path w="9" h="15">
                  <a:moveTo>
                    <a:pt x="9" y="13"/>
                  </a:moveTo>
                  <a:cubicBezTo>
                    <a:pt x="5" y="15"/>
                    <a:pt x="5" y="15"/>
                    <a:pt x="5" y="15"/>
                  </a:cubicBezTo>
                  <a:cubicBezTo>
                    <a:pt x="0" y="3"/>
                    <a:pt x="0" y="3"/>
                    <a:pt x="0" y="3"/>
                  </a:cubicBezTo>
                  <a:cubicBezTo>
                    <a:pt x="0" y="2"/>
                    <a:pt x="0" y="2"/>
                    <a:pt x="1" y="1"/>
                  </a:cubicBezTo>
                  <a:cubicBezTo>
                    <a:pt x="3" y="0"/>
                    <a:pt x="3" y="0"/>
                    <a:pt x="3" y="0"/>
                  </a:cubicBezTo>
                  <a:cubicBezTo>
                    <a:pt x="3" y="0"/>
                    <a:pt x="4" y="0"/>
                    <a:pt x="5" y="1"/>
                  </a:cubicBezTo>
                  <a:lnTo>
                    <a:pt x="9" y="13"/>
                  </a:lnTo>
                  <a:close/>
                </a:path>
              </a:pathLst>
            </a:custGeom>
            <a:solidFill>
              <a:srgbClr val="BBBDBF"/>
            </a:solidFill>
            <a:ln w="9525">
              <a:noFill/>
            </a:ln>
          </p:spPr>
          <p:txBody>
            <a:bodyPr/>
            <a:p>
              <a:endParaRPr lang="zh-CN" altLang="en-US"/>
            </a:p>
          </p:txBody>
        </p:sp>
        <p:sp>
          <p:nvSpPr>
            <p:cNvPr id="9758" name="Freeform 164"/>
            <p:cNvSpPr/>
            <p:nvPr userDrawn="1"/>
          </p:nvSpPr>
          <p:spPr>
            <a:xfrm>
              <a:off x="5613401" y="2876550"/>
              <a:ext cx="52388" cy="57150"/>
            </a:xfrm>
            <a:custGeom>
              <a:avLst/>
              <a:gdLst/>
              <a:ahLst/>
              <a:cxnLst>
                <a:cxn ang="0">
                  <a:pos x="52388" y="40341"/>
                </a:cxn>
                <a:cxn ang="0">
                  <a:pos x="13097" y="57150"/>
                </a:cxn>
                <a:cxn ang="0">
                  <a:pos x="0" y="23532"/>
                </a:cxn>
                <a:cxn ang="0">
                  <a:pos x="0" y="16808"/>
                </a:cxn>
                <a:cxn ang="0">
                  <a:pos x="3274" y="13447"/>
                </a:cxn>
                <a:cxn ang="0">
                  <a:pos x="32742" y="0"/>
                </a:cxn>
                <a:cxn ang="0">
                  <a:pos x="36016" y="0"/>
                </a:cxn>
                <a:cxn ang="0">
                  <a:pos x="39291" y="3361"/>
                </a:cxn>
                <a:cxn ang="0">
                  <a:pos x="52388" y="40341"/>
                </a:cxn>
              </a:cxnLst>
              <a:pathLst>
                <a:path w="16" h="17">
                  <a:moveTo>
                    <a:pt x="16" y="12"/>
                  </a:moveTo>
                  <a:cubicBezTo>
                    <a:pt x="4" y="17"/>
                    <a:pt x="4" y="17"/>
                    <a:pt x="4" y="17"/>
                  </a:cubicBezTo>
                  <a:cubicBezTo>
                    <a:pt x="0" y="7"/>
                    <a:pt x="0" y="7"/>
                    <a:pt x="0" y="7"/>
                  </a:cubicBezTo>
                  <a:cubicBezTo>
                    <a:pt x="0" y="6"/>
                    <a:pt x="0" y="6"/>
                    <a:pt x="0" y="5"/>
                  </a:cubicBezTo>
                  <a:cubicBezTo>
                    <a:pt x="0" y="5"/>
                    <a:pt x="1" y="4"/>
                    <a:pt x="1" y="4"/>
                  </a:cubicBezTo>
                  <a:cubicBezTo>
                    <a:pt x="10" y="0"/>
                    <a:pt x="10" y="0"/>
                    <a:pt x="10" y="0"/>
                  </a:cubicBezTo>
                  <a:cubicBezTo>
                    <a:pt x="10" y="0"/>
                    <a:pt x="11" y="0"/>
                    <a:pt x="11" y="0"/>
                  </a:cubicBezTo>
                  <a:cubicBezTo>
                    <a:pt x="12" y="0"/>
                    <a:pt x="12" y="1"/>
                    <a:pt x="12" y="1"/>
                  </a:cubicBezTo>
                  <a:lnTo>
                    <a:pt x="16" y="12"/>
                  </a:lnTo>
                  <a:close/>
                </a:path>
              </a:pathLst>
            </a:custGeom>
            <a:solidFill>
              <a:srgbClr val="647882"/>
            </a:solidFill>
            <a:ln w="9525">
              <a:noFill/>
            </a:ln>
          </p:spPr>
          <p:txBody>
            <a:bodyPr/>
            <a:p>
              <a:endParaRPr lang="zh-CN" altLang="en-US"/>
            </a:p>
          </p:txBody>
        </p:sp>
        <p:sp>
          <p:nvSpPr>
            <p:cNvPr id="9759" name="Freeform 165"/>
            <p:cNvSpPr/>
            <p:nvPr userDrawn="1"/>
          </p:nvSpPr>
          <p:spPr>
            <a:xfrm>
              <a:off x="5629276" y="2876550"/>
              <a:ext cx="36513" cy="39688"/>
            </a:xfrm>
            <a:custGeom>
              <a:avLst/>
              <a:gdLst/>
              <a:ahLst/>
              <a:cxnLst>
                <a:cxn ang="0">
                  <a:pos x="0" y="6614"/>
                </a:cxn>
                <a:cxn ang="0">
                  <a:pos x="3319" y="6614"/>
                </a:cxn>
                <a:cxn ang="0">
                  <a:pos x="9958" y="3307"/>
                </a:cxn>
                <a:cxn ang="0">
                  <a:pos x="16596" y="0"/>
                </a:cxn>
                <a:cxn ang="0">
                  <a:pos x="19916" y="0"/>
                </a:cxn>
                <a:cxn ang="0">
                  <a:pos x="23235" y="3307"/>
                </a:cxn>
                <a:cxn ang="0">
                  <a:pos x="36513" y="36380"/>
                </a:cxn>
                <a:cxn ang="0">
                  <a:pos x="13277" y="39688"/>
                </a:cxn>
                <a:cxn ang="0">
                  <a:pos x="0" y="6614"/>
                </a:cxn>
              </a:cxnLst>
              <a:pathLst>
                <a:path w="11" h="12">
                  <a:moveTo>
                    <a:pt x="0" y="2"/>
                  </a:moveTo>
                  <a:cubicBezTo>
                    <a:pt x="1" y="2"/>
                    <a:pt x="1" y="2"/>
                    <a:pt x="1" y="2"/>
                  </a:cubicBezTo>
                  <a:cubicBezTo>
                    <a:pt x="3" y="1"/>
                    <a:pt x="3" y="1"/>
                    <a:pt x="3" y="1"/>
                  </a:cubicBezTo>
                  <a:cubicBezTo>
                    <a:pt x="5" y="0"/>
                    <a:pt x="5" y="0"/>
                    <a:pt x="5" y="0"/>
                  </a:cubicBezTo>
                  <a:cubicBezTo>
                    <a:pt x="5" y="0"/>
                    <a:pt x="6" y="0"/>
                    <a:pt x="6" y="0"/>
                  </a:cubicBezTo>
                  <a:cubicBezTo>
                    <a:pt x="7" y="0"/>
                    <a:pt x="7" y="1"/>
                    <a:pt x="7" y="1"/>
                  </a:cubicBezTo>
                  <a:cubicBezTo>
                    <a:pt x="11" y="11"/>
                    <a:pt x="11" y="11"/>
                    <a:pt x="11" y="11"/>
                  </a:cubicBezTo>
                  <a:cubicBezTo>
                    <a:pt x="4" y="12"/>
                    <a:pt x="4" y="12"/>
                    <a:pt x="4" y="12"/>
                  </a:cubicBezTo>
                  <a:cubicBezTo>
                    <a:pt x="0" y="2"/>
                    <a:pt x="0" y="2"/>
                    <a:pt x="0" y="2"/>
                  </a:cubicBezTo>
                  <a:close/>
                </a:path>
              </a:pathLst>
            </a:custGeom>
            <a:solidFill>
              <a:srgbClr val="43525A"/>
            </a:solidFill>
            <a:ln w="9525">
              <a:noFill/>
            </a:ln>
          </p:spPr>
          <p:txBody>
            <a:bodyPr/>
            <a:p>
              <a:endParaRPr lang="zh-CN" altLang="en-US"/>
            </a:p>
          </p:txBody>
        </p:sp>
        <p:sp>
          <p:nvSpPr>
            <p:cNvPr id="9760" name="Freeform 166"/>
            <p:cNvSpPr/>
            <p:nvPr userDrawn="1"/>
          </p:nvSpPr>
          <p:spPr>
            <a:xfrm>
              <a:off x="5619751" y="2894013"/>
              <a:ext cx="171450" cy="361950"/>
            </a:xfrm>
            <a:custGeom>
              <a:avLst/>
              <a:gdLst/>
              <a:ahLst/>
              <a:cxnLst>
                <a:cxn ang="0">
                  <a:pos x="131762" y="361950"/>
                </a:cxn>
                <a:cxn ang="0">
                  <a:pos x="0" y="15875"/>
                </a:cxn>
                <a:cxn ang="0">
                  <a:pos x="39687" y="0"/>
                </a:cxn>
                <a:cxn ang="0">
                  <a:pos x="171450" y="342900"/>
                </a:cxn>
                <a:cxn ang="0">
                  <a:pos x="131762" y="361950"/>
                </a:cxn>
              </a:cxnLst>
              <a:pathLst>
                <a:path w="108" h="228">
                  <a:moveTo>
                    <a:pt x="83" y="228"/>
                  </a:moveTo>
                  <a:lnTo>
                    <a:pt x="0" y="10"/>
                  </a:lnTo>
                  <a:lnTo>
                    <a:pt x="25" y="0"/>
                  </a:lnTo>
                  <a:lnTo>
                    <a:pt x="108" y="216"/>
                  </a:lnTo>
                  <a:lnTo>
                    <a:pt x="83" y="228"/>
                  </a:lnTo>
                  <a:close/>
                </a:path>
              </a:pathLst>
            </a:custGeom>
            <a:solidFill>
              <a:srgbClr val="647882"/>
            </a:solidFill>
            <a:ln w="9525">
              <a:noFill/>
            </a:ln>
          </p:spPr>
          <p:txBody>
            <a:bodyPr/>
            <a:p>
              <a:endParaRPr lang="zh-CN" altLang="en-US"/>
            </a:p>
          </p:txBody>
        </p:sp>
        <p:sp>
          <p:nvSpPr>
            <p:cNvPr id="9761" name="Freeform 167"/>
            <p:cNvSpPr/>
            <p:nvPr userDrawn="1"/>
          </p:nvSpPr>
          <p:spPr>
            <a:xfrm>
              <a:off x="5635626" y="2894013"/>
              <a:ext cx="155575" cy="352425"/>
            </a:xfrm>
            <a:custGeom>
              <a:avLst/>
              <a:gdLst/>
              <a:ahLst/>
              <a:cxnLst>
                <a:cxn ang="0">
                  <a:pos x="134937" y="352425"/>
                </a:cxn>
                <a:cxn ang="0">
                  <a:pos x="0" y="9525"/>
                </a:cxn>
                <a:cxn ang="0">
                  <a:pos x="23812" y="0"/>
                </a:cxn>
                <a:cxn ang="0">
                  <a:pos x="155575" y="342900"/>
                </a:cxn>
                <a:cxn ang="0">
                  <a:pos x="134937" y="352425"/>
                </a:cxn>
              </a:cxnLst>
              <a:pathLst>
                <a:path w="98" h="222">
                  <a:moveTo>
                    <a:pt x="85" y="222"/>
                  </a:moveTo>
                  <a:lnTo>
                    <a:pt x="0" y="6"/>
                  </a:lnTo>
                  <a:lnTo>
                    <a:pt x="15" y="0"/>
                  </a:lnTo>
                  <a:lnTo>
                    <a:pt x="98" y="216"/>
                  </a:lnTo>
                  <a:lnTo>
                    <a:pt x="85" y="222"/>
                  </a:lnTo>
                  <a:close/>
                </a:path>
              </a:pathLst>
            </a:custGeom>
            <a:solidFill>
              <a:srgbClr val="43525A"/>
            </a:solidFill>
            <a:ln w="9525">
              <a:noFill/>
            </a:ln>
          </p:spPr>
          <p:txBody>
            <a:bodyPr/>
            <a:p>
              <a:endParaRPr lang="zh-CN" altLang="en-US"/>
            </a:p>
          </p:txBody>
        </p:sp>
        <p:sp>
          <p:nvSpPr>
            <p:cNvPr id="9762" name="Freeform 168"/>
            <p:cNvSpPr/>
            <p:nvPr userDrawn="1"/>
          </p:nvSpPr>
          <p:spPr>
            <a:xfrm>
              <a:off x="5610226" y="2887663"/>
              <a:ext cx="49213" cy="123825"/>
            </a:xfrm>
            <a:custGeom>
              <a:avLst/>
              <a:gdLst/>
              <a:ahLst/>
              <a:cxnLst>
                <a:cxn ang="0">
                  <a:pos x="49213" y="6517"/>
                </a:cxn>
                <a:cxn ang="0">
                  <a:pos x="45932" y="0"/>
                </a:cxn>
                <a:cxn ang="0">
                  <a:pos x="3280" y="19551"/>
                </a:cxn>
                <a:cxn ang="0">
                  <a:pos x="0" y="26068"/>
                </a:cxn>
                <a:cxn ang="0">
                  <a:pos x="36089" y="120566"/>
                </a:cxn>
                <a:cxn ang="0">
                  <a:pos x="45932" y="123825"/>
                </a:cxn>
                <a:cxn ang="0">
                  <a:pos x="32808" y="91239"/>
                </a:cxn>
                <a:cxn ang="0">
                  <a:pos x="29527" y="87980"/>
                </a:cxn>
                <a:cxn ang="0">
                  <a:pos x="6561" y="29326"/>
                </a:cxn>
                <a:cxn ang="0">
                  <a:pos x="9842" y="26068"/>
                </a:cxn>
                <a:cxn ang="0">
                  <a:pos x="49213" y="6517"/>
                </a:cxn>
              </a:cxnLst>
              <a:pathLst>
                <a:path w="15" h="38">
                  <a:moveTo>
                    <a:pt x="15" y="2"/>
                  </a:moveTo>
                  <a:cubicBezTo>
                    <a:pt x="14" y="0"/>
                    <a:pt x="14" y="0"/>
                    <a:pt x="14" y="0"/>
                  </a:cubicBezTo>
                  <a:cubicBezTo>
                    <a:pt x="1" y="6"/>
                    <a:pt x="1" y="6"/>
                    <a:pt x="1" y="6"/>
                  </a:cubicBezTo>
                  <a:cubicBezTo>
                    <a:pt x="0" y="7"/>
                    <a:pt x="0" y="7"/>
                    <a:pt x="0" y="8"/>
                  </a:cubicBezTo>
                  <a:cubicBezTo>
                    <a:pt x="11" y="37"/>
                    <a:pt x="11" y="37"/>
                    <a:pt x="11" y="37"/>
                  </a:cubicBezTo>
                  <a:cubicBezTo>
                    <a:pt x="14" y="38"/>
                    <a:pt x="14" y="38"/>
                    <a:pt x="14" y="38"/>
                  </a:cubicBezTo>
                  <a:cubicBezTo>
                    <a:pt x="10" y="28"/>
                    <a:pt x="10" y="28"/>
                    <a:pt x="10" y="28"/>
                  </a:cubicBezTo>
                  <a:cubicBezTo>
                    <a:pt x="9" y="27"/>
                    <a:pt x="9" y="27"/>
                    <a:pt x="9" y="27"/>
                  </a:cubicBezTo>
                  <a:cubicBezTo>
                    <a:pt x="2" y="9"/>
                    <a:pt x="2" y="9"/>
                    <a:pt x="2" y="9"/>
                  </a:cubicBezTo>
                  <a:cubicBezTo>
                    <a:pt x="2" y="8"/>
                    <a:pt x="2" y="8"/>
                    <a:pt x="3" y="8"/>
                  </a:cubicBezTo>
                  <a:lnTo>
                    <a:pt x="15" y="2"/>
                  </a:lnTo>
                  <a:close/>
                </a:path>
              </a:pathLst>
            </a:custGeom>
            <a:solidFill>
              <a:srgbClr val="ABACAE"/>
            </a:solidFill>
            <a:ln w="9525">
              <a:noFill/>
            </a:ln>
          </p:spPr>
          <p:txBody>
            <a:bodyPr/>
            <a:p>
              <a:endParaRPr lang="zh-CN" altLang="en-US"/>
            </a:p>
          </p:txBody>
        </p:sp>
        <p:sp>
          <p:nvSpPr>
            <p:cNvPr id="9763" name="Freeform 169"/>
            <p:cNvSpPr/>
            <p:nvPr userDrawn="1"/>
          </p:nvSpPr>
          <p:spPr>
            <a:xfrm>
              <a:off x="5622926" y="2857500"/>
              <a:ext cx="15875" cy="25400"/>
            </a:xfrm>
            <a:custGeom>
              <a:avLst/>
              <a:gdLst/>
              <a:ahLst/>
              <a:cxnLst>
                <a:cxn ang="0">
                  <a:pos x="0" y="3175"/>
                </a:cxn>
                <a:cxn ang="0">
                  <a:pos x="3175" y="0"/>
                </a:cxn>
                <a:cxn ang="0">
                  <a:pos x="9525" y="3175"/>
                </a:cxn>
                <a:cxn ang="0">
                  <a:pos x="15875" y="22225"/>
                </a:cxn>
                <a:cxn ang="0">
                  <a:pos x="9525" y="25400"/>
                </a:cxn>
                <a:cxn ang="0">
                  <a:pos x="6350" y="25400"/>
                </a:cxn>
                <a:cxn ang="0">
                  <a:pos x="0" y="3175"/>
                </a:cxn>
              </a:cxnLst>
              <a:pathLst>
                <a:path w="5" h="8">
                  <a:moveTo>
                    <a:pt x="0" y="1"/>
                  </a:moveTo>
                  <a:cubicBezTo>
                    <a:pt x="1" y="0"/>
                    <a:pt x="1" y="0"/>
                    <a:pt x="1" y="0"/>
                  </a:cubicBezTo>
                  <a:cubicBezTo>
                    <a:pt x="1" y="0"/>
                    <a:pt x="2" y="0"/>
                    <a:pt x="3" y="1"/>
                  </a:cubicBezTo>
                  <a:cubicBezTo>
                    <a:pt x="5" y="7"/>
                    <a:pt x="5" y="7"/>
                    <a:pt x="5" y="7"/>
                  </a:cubicBezTo>
                  <a:cubicBezTo>
                    <a:pt x="3" y="8"/>
                    <a:pt x="3" y="8"/>
                    <a:pt x="3" y="8"/>
                  </a:cubicBezTo>
                  <a:cubicBezTo>
                    <a:pt x="2" y="8"/>
                    <a:pt x="2" y="8"/>
                    <a:pt x="2" y="8"/>
                  </a:cubicBezTo>
                  <a:lnTo>
                    <a:pt x="0" y="1"/>
                  </a:lnTo>
                  <a:close/>
                </a:path>
              </a:pathLst>
            </a:custGeom>
            <a:solidFill>
              <a:srgbClr val="A7A7A8"/>
            </a:solidFill>
            <a:ln w="9525">
              <a:noFill/>
            </a:ln>
          </p:spPr>
          <p:txBody>
            <a:bodyPr/>
            <a:p>
              <a:endParaRPr lang="zh-CN" altLang="en-US"/>
            </a:p>
          </p:txBody>
        </p:sp>
        <p:sp>
          <p:nvSpPr>
            <p:cNvPr id="9764" name="Freeform 170"/>
            <p:cNvSpPr/>
            <p:nvPr userDrawn="1"/>
          </p:nvSpPr>
          <p:spPr>
            <a:xfrm>
              <a:off x="5470526" y="3035300"/>
              <a:ext cx="346075" cy="273050"/>
            </a:xfrm>
            <a:custGeom>
              <a:avLst/>
              <a:gdLst/>
              <a:ahLst/>
              <a:cxnLst>
                <a:cxn ang="0">
                  <a:pos x="201053" y="23028"/>
                </a:cxn>
                <a:cxn ang="0">
                  <a:pos x="342779" y="180936"/>
                </a:cxn>
                <a:cxn ang="0">
                  <a:pos x="309819" y="220413"/>
                </a:cxn>
                <a:cxn ang="0">
                  <a:pos x="177981" y="105272"/>
                </a:cxn>
                <a:cxn ang="0">
                  <a:pos x="250492" y="203965"/>
                </a:cxn>
                <a:cxn ang="0">
                  <a:pos x="247196" y="256601"/>
                </a:cxn>
                <a:cxn ang="0">
                  <a:pos x="181277" y="243442"/>
                </a:cxn>
                <a:cxn ang="0">
                  <a:pos x="118654" y="144749"/>
                </a:cxn>
                <a:cxn ang="0">
                  <a:pos x="154909" y="259890"/>
                </a:cxn>
                <a:cxn ang="0">
                  <a:pos x="102174" y="250021"/>
                </a:cxn>
                <a:cxn ang="0">
                  <a:pos x="6591" y="108562"/>
                </a:cxn>
                <a:cxn ang="0">
                  <a:pos x="62623" y="69084"/>
                </a:cxn>
                <a:cxn ang="0">
                  <a:pos x="75806" y="26318"/>
                </a:cxn>
                <a:cxn ang="0">
                  <a:pos x="125246" y="23028"/>
                </a:cxn>
                <a:cxn ang="0">
                  <a:pos x="151613" y="3289"/>
                </a:cxn>
                <a:cxn ang="0">
                  <a:pos x="201053" y="23028"/>
                </a:cxn>
              </a:cxnLst>
              <a:pathLst>
                <a:path w="105" h="83">
                  <a:moveTo>
                    <a:pt x="61" y="7"/>
                  </a:moveTo>
                  <a:cubicBezTo>
                    <a:pt x="64" y="10"/>
                    <a:pt x="104" y="45"/>
                    <a:pt x="104" y="55"/>
                  </a:cubicBezTo>
                  <a:cubicBezTo>
                    <a:pt x="105" y="66"/>
                    <a:pt x="100" y="66"/>
                    <a:pt x="94" y="67"/>
                  </a:cubicBezTo>
                  <a:cubicBezTo>
                    <a:pt x="88" y="67"/>
                    <a:pt x="53" y="31"/>
                    <a:pt x="54" y="32"/>
                  </a:cubicBezTo>
                  <a:cubicBezTo>
                    <a:pt x="76" y="62"/>
                    <a:pt x="76" y="62"/>
                    <a:pt x="76" y="62"/>
                  </a:cubicBezTo>
                  <a:cubicBezTo>
                    <a:pt x="76" y="62"/>
                    <a:pt x="81" y="73"/>
                    <a:pt x="75" y="78"/>
                  </a:cubicBezTo>
                  <a:cubicBezTo>
                    <a:pt x="68" y="83"/>
                    <a:pt x="59" y="79"/>
                    <a:pt x="55" y="74"/>
                  </a:cubicBezTo>
                  <a:cubicBezTo>
                    <a:pt x="51" y="68"/>
                    <a:pt x="36" y="44"/>
                    <a:pt x="36" y="44"/>
                  </a:cubicBezTo>
                  <a:cubicBezTo>
                    <a:pt x="36" y="44"/>
                    <a:pt x="53" y="76"/>
                    <a:pt x="47" y="79"/>
                  </a:cubicBezTo>
                  <a:cubicBezTo>
                    <a:pt x="41" y="83"/>
                    <a:pt x="37" y="80"/>
                    <a:pt x="31" y="76"/>
                  </a:cubicBezTo>
                  <a:cubicBezTo>
                    <a:pt x="27" y="73"/>
                    <a:pt x="2" y="38"/>
                    <a:pt x="2" y="33"/>
                  </a:cubicBezTo>
                  <a:cubicBezTo>
                    <a:pt x="0" y="18"/>
                    <a:pt x="19" y="21"/>
                    <a:pt x="19" y="21"/>
                  </a:cubicBezTo>
                  <a:cubicBezTo>
                    <a:pt x="19" y="19"/>
                    <a:pt x="17" y="12"/>
                    <a:pt x="23" y="8"/>
                  </a:cubicBezTo>
                  <a:cubicBezTo>
                    <a:pt x="28" y="4"/>
                    <a:pt x="38" y="7"/>
                    <a:pt x="38" y="7"/>
                  </a:cubicBezTo>
                  <a:cubicBezTo>
                    <a:pt x="38" y="7"/>
                    <a:pt x="39" y="1"/>
                    <a:pt x="46" y="1"/>
                  </a:cubicBezTo>
                  <a:cubicBezTo>
                    <a:pt x="53" y="0"/>
                    <a:pt x="61" y="7"/>
                    <a:pt x="61" y="7"/>
                  </a:cubicBezTo>
                  <a:close/>
                </a:path>
              </a:pathLst>
            </a:custGeom>
            <a:solidFill>
              <a:srgbClr val="FBD2C0"/>
            </a:solidFill>
            <a:ln w="9525">
              <a:noFill/>
            </a:ln>
          </p:spPr>
          <p:txBody>
            <a:bodyPr/>
            <a:p>
              <a:endParaRPr lang="zh-CN" altLang="en-US"/>
            </a:p>
          </p:txBody>
        </p:sp>
        <p:sp>
          <p:nvSpPr>
            <p:cNvPr id="9765" name="Freeform 171"/>
            <p:cNvSpPr/>
            <p:nvPr userDrawn="1"/>
          </p:nvSpPr>
          <p:spPr>
            <a:xfrm>
              <a:off x="2444751" y="3816350"/>
              <a:ext cx="1169988" cy="1630363"/>
            </a:xfrm>
            <a:custGeom>
              <a:avLst/>
              <a:gdLst/>
              <a:ahLst/>
              <a:cxnLst>
                <a:cxn ang="0">
                  <a:pos x="0" y="286548"/>
                </a:cxn>
                <a:cxn ang="0">
                  <a:pos x="42844" y="0"/>
                </a:cxn>
                <a:cxn ang="0">
                  <a:pos x="1064524" y="293135"/>
                </a:cxn>
                <a:cxn ang="0">
                  <a:pos x="1169988" y="1531553"/>
                </a:cxn>
                <a:cxn ang="0">
                  <a:pos x="992017" y="1630363"/>
                </a:cxn>
                <a:cxn ang="0">
                  <a:pos x="800865" y="546747"/>
                </a:cxn>
                <a:cxn ang="0">
                  <a:pos x="0" y="286548"/>
                </a:cxn>
              </a:cxnLst>
              <a:pathLst>
                <a:path w="355" h="495">
                  <a:moveTo>
                    <a:pt x="0" y="87"/>
                  </a:moveTo>
                  <a:cubicBezTo>
                    <a:pt x="13" y="0"/>
                    <a:pt x="13" y="0"/>
                    <a:pt x="13" y="0"/>
                  </a:cubicBezTo>
                  <a:cubicBezTo>
                    <a:pt x="13" y="0"/>
                    <a:pt x="301" y="63"/>
                    <a:pt x="323" y="89"/>
                  </a:cubicBezTo>
                  <a:cubicBezTo>
                    <a:pt x="344" y="113"/>
                    <a:pt x="355" y="465"/>
                    <a:pt x="355" y="465"/>
                  </a:cubicBezTo>
                  <a:cubicBezTo>
                    <a:pt x="301" y="495"/>
                    <a:pt x="301" y="495"/>
                    <a:pt x="301" y="495"/>
                  </a:cubicBezTo>
                  <a:cubicBezTo>
                    <a:pt x="301" y="495"/>
                    <a:pt x="247" y="168"/>
                    <a:pt x="243" y="166"/>
                  </a:cubicBezTo>
                  <a:cubicBezTo>
                    <a:pt x="239" y="164"/>
                    <a:pt x="0" y="87"/>
                    <a:pt x="0" y="87"/>
                  </a:cubicBezTo>
                  <a:close/>
                </a:path>
              </a:pathLst>
            </a:custGeom>
            <a:solidFill>
              <a:srgbClr val="F8A98E"/>
            </a:solidFill>
            <a:ln w="9525">
              <a:noFill/>
            </a:ln>
          </p:spPr>
          <p:txBody>
            <a:bodyPr/>
            <a:p>
              <a:endParaRPr lang="zh-CN" altLang="en-US"/>
            </a:p>
          </p:txBody>
        </p:sp>
        <p:sp>
          <p:nvSpPr>
            <p:cNvPr id="9766" name="Freeform 172"/>
            <p:cNvSpPr/>
            <p:nvPr userDrawn="1"/>
          </p:nvSpPr>
          <p:spPr>
            <a:xfrm>
              <a:off x="2171701" y="4518025"/>
              <a:ext cx="203200" cy="239713"/>
            </a:xfrm>
            <a:custGeom>
              <a:avLst/>
              <a:gdLst/>
              <a:ahLst/>
              <a:cxnLst>
                <a:cxn ang="0">
                  <a:pos x="147483" y="114930"/>
                </a:cxn>
                <a:cxn ang="0">
                  <a:pos x="134374" y="170754"/>
                </a:cxn>
                <a:cxn ang="0">
                  <a:pos x="68825" y="226578"/>
                </a:cxn>
                <a:cxn ang="0">
                  <a:pos x="13109" y="216726"/>
                </a:cxn>
                <a:cxn ang="0">
                  <a:pos x="13109" y="216726"/>
                </a:cxn>
                <a:cxn ang="0">
                  <a:pos x="22941" y="154335"/>
                </a:cxn>
                <a:cxn ang="0">
                  <a:pos x="88490" y="101795"/>
                </a:cxn>
                <a:cxn ang="0">
                  <a:pos x="137651" y="105079"/>
                </a:cxn>
                <a:cxn ang="0">
                  <a:pos x="183535" y="68958"/>
                </a:cxn>
                <a:cxn ang="0">
                  <a:pos x="190090" y="0"/>
                </a:cxn>
                <a:cxn ang="0">
                  <a:pos x="203200" y="3283"/>
                </a:cxn>
                <a:cxn ang="0">
                  <a:pos x="196645" y="72242"/>
                </a:cxn>
                <a:cxn ang="0">
                  <a:pos x="196645" y="75526"/>
                </a:cxn>
                <a:cxn ang="0">
                  <a:pos x="193367" y="78809"/>
                </a:cxn>
                <a:cxn ang="0">
                  <a:pos x="147483" y="114930"/>
                </a:cxn>
              </a:cxnLst>
              <a:pathLst>
                <a:path w="62" h="73">
                  <a:moveTo>
                    <a:pt x="45" y="35"/>
                  </a:moveTo>
                  <a:cubicBezTo>
                    <a:pt x="47" y="41"/>
                    <a:pt x="46" y="48"/>
                    <a:pt x="41" y="52"/>
                  </a:cubicBezTo>
                  <a:cubicBezTo>
                    <a:pt x="21" y="69"/>
                    <a:pt x="21" y="69"/>
                    <a:pt x="21" y="69"/>
                  </a:cubicBezTo>
                  <a:cubicBezTo>
                    <a:pt x="16" y="73"/>
                    <a:pt x="8" y="72"/>
                    <a:pt x="4" y="66"/>
                  </a:cubicBezTo>
                  <a:cubicBezTo>
                    <a:pt x="4" y="66"/>
                    <a:pt x="4" y="66"/>
                    <a:pt x="4" y="66"/>
                  </a:cubicBezTo>
                  <a:cubicBezTo>
                    <a:pt x="0" y="60"/>
                    <a:pt x="1" y="52"/>
                    <a:pt x="7" y="47"/>
                  </a:cubicBezTo>
                  <a:cubicBezTo>
                    <a:pt x="27" y="31"/>
                    <a:pt x="27" y="31"/>
                    <a:pt x="27" y="31"/>
                  </a:cubicBezTo>
                  <a:cubicBezTo>
                    <a:pt x="31" y="27"/>
                    <a:pt x="38" y="27"/>
                    <a:pt x="42" y="32"/>
                  </a:cubicBezTo>
                  <a:cubicBezTo>
                    <a:pt x="56" y="21"/>
                    <a:pt x="56" y="21"/>
                    <a:pt x="56" y="21"/>
                  </a:cubicBezTo>
                  <a:cubicBezTo>
                    <a:pt x="58" y="0"/>
                    <a:pt x="58" y="0"/>
                    <a:pt x="58" y="0"/>
                  </a:cubicBezTo>
                  <a:cubicBezTo>
                    <a:pt x="62" y="1"/>
                    <a:pt x="62" y="1"/>
                    <a:pt x="62" y="1"/>
                  </a:cubicBezTo>
                  <a:cubicBezTo>
                    <a:pt x="60" y="22"/>
                    <a:pt x="60" y="22"/>
                    <a:pt x="60" y="22"/>
                  </a:cubicBezTo>
                  <a:cubicBezTo>
                    <a:pt x="60" y="23"/>
                    <a:pt x="60" y="23"/>
                    <a:pt x="60" y="23"/>
                  </a:cubicBezTo>
                  <a:cubicBezTo>
                    <a:pt x="59" y="24"/>
                    <a:pt x="59" y="24"/>
                    <a:pt x="59" y="24"/>
                  </a:cubicBezTo>
                  <a:lnTo>
                    <a:pt x="45" y="35"/>
                  </a:lnTo>
                  <a:close/>
                </a:path>
              </a:pathLst>
            </a:custGeom>
            <a:solidFill>
              <a:srgbClr val="404041"/>
            </a:solidFill>
            <a:ln w="9525">
              <a:noFill/>
            </a:ln>
          </p:spPr>
          <p:txBody>
            <a:bodyPr/>
            <a:p>
              <a:endParaRPr lang="zh-CN" altLang="en-US"/>
            </a:p>
          </p:txBody>
        </p:sp>
        <p:sp>
          <p:nvSpPr>
            <p:cNvPr id="9767" name="Rectangle 173"/>
            <p:cNvSpPr/>
            <p:nvPr userDrawn="1"/>
          </p:nvSpPr>
          <p:spPr>
            <a:xfrm>
              <a:off x="2563813" y="4484688"/>
              <a:ext cx="107950" cy="498475"/>
            </a:xfrm>
            <a:prstGeom prst="rect">
              <a:avLst/>
            </a:prstGeom>
            <a:solidFill>
              <a:srgbClr val="808184"/>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68" name="Rectangle 174"/>
            <p:cNvSpPr/>
            <p:nvPr userDrawn="1"/>
          </p:nvSpPr>
          <p:spPr>
            <a:xfrm>
              <a:off x="2616201" y="4484688"/>
              <a:ext cx="55563" cy="498475"/>
            </a:xfrm>
            <a:prstGeom prst="rect">
              <a:avLst/>
            </a:prstGeom>
            <a:solidFill>
              <a:srgbClr val="8D8D8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69" name="Freeform 175"/>
            <p:cNvSpPr/>
            <p:nvPr userDrawn="1"/>
          </p:nvSpPr>
          <p:spPr>
            <a:xfrm>
              <a:off x="1700213" y="3133725"/>
              <a:ext cx="385763" cy="1344613"/>
            </a:xfrm>
            <a:custGeom>
              <a:avLst/>
              <a:gdLst/>
              <a:ahLst/>
              <a:cxnLst>
                <a:cxn ang="0">
                  <a:pos x="98913" y="0"/>
                </a:cxn>
                <a:cxn ang="0">
                  <a:pos x="95616" y="247171"/>
                </a:cxn>
                <a:cxn ang="0">
                  <a:pos x="385763" y="1258926"/>
                </a:cxn>
                <a:cxn ang="0">
                  <a:pos x="382465" y="1344613"/>
                </a:cxn>
                <a:cxn ang="0">
                  <a:pos x="19782" y="243875"/>
                </a:cxn>
                <a:cxn ang="0">
                  <a:pos x="23079" y="0"/>
                </a:cxn>
                <a:cxn ang="0">
                  <a:pos x="98913" y="0"/>
                </a:cxn>
              </a:cxnLst>
              <a:pathLst>
                <a:path w="117" h="408">
                  <a:moveTo>
                    <a:pt x="30" y="0"/>
                  </a:moveTo>
                  <a:cubicBezTo>
                    <a:pt x="30" y="26"/>
                    <a:pt x="30" y="50"/>
                    <a:pt x="29" y="75"/>
                  </a:cubicBezTo>
                  <a:cubicBezTo>
                    <a:pt x="27" y="239"/>
                    <a:pt x="24" y="378"/>
                    <a:pt x="117" y="382"/>
                  </a:cubicBezTo>
                  <a:cubicBezTo>
                    <a:pt x="116" y="408"/>
                    <a:pt x="116" y="408"/>
                    <a:pt x="116" y="408"/>
                  </a:cubicBezTo>
                  <a:cubicBezTo>
                    <a:pt x="0" y="404"/>
                    <a:pt x="3" y="252"/>
                    <a:pt x="6" y="74"/>
                  </a:cubicBezTo>
                  <a:cubicBezTo>
                    <a:pt x="6" y="50"/>
                    <a:pt x="6" y="25"/>
                    <a:pt x="7" y="0"/>
                  </a:cubicBezTo>
                  <a:lnTo>
                    <a:pt x="30" y="0"/>
                  </a:lnTo>
                  <a:close/>
                </a:path>
              </a:pathLst>
            </a:custGeom>
            <a:solidFill>
              <a:srgbClr val="58595B"/>
            </a:solidFill>
            <a:ln w="9525">
              <a:noFill/>
            </a:ln>
          </p:spPr>
          <p:txBody>
            <a:bodyPr/>
            <a:p>
              <a:endParaRPr lang="zh-CN" altLang="en-US"/>
            </a:p>
          </p:txBody>
        </p:sp>
        <p:sp>
          <p:nvSpPr>
            <p:cNvPr id="9770" name="Freeform 176"/>
            <p:cNvSpPr/>
            <p:nvPr userDrawn="1"/>
          </p:nvSpPr>
          <p:spPr>
            <a:xfrm>
              <a:off x="1738313" y="3133725"/>
              <a:ext cx="347663" cy="1341438"/>
            </a:xfrm>
            <a:custGeom>
              <a:avLst/>
              <a:gdLst/>
              <a:ahLst/>
              <a:cxnLst>
                <a:cxn ang="0">
                  <a:pos x="59599" y="0"/>
                </a:cxn>
                <a:cxn ang="0">
                  <a:pos x="56288" y="247193"/>
                </a:cxn>
                <a:cxn ang="0">
                  <a:pos x="347663" y="1259040"/>
                </a:cxn>
                <a:cxn ang="0">
                  <a:pos x="344351" y="1341438"/>
                </a:cxn>
                <a:cxn ang="0">
                  <a:pos x="19866" y="243897"/>
                </a:cxn>
                <a:cxn ang="0">
                  <a:pos x="23177" y="0"/>
                </a:cxn>
                <a:cxn ang="0">
                  <a:pos x="59599" y="0"/>
                </a:cxn>
              </a:cxnLst>
              <a:pathLst>
                <a:path w="105" h="407">
                  <a:moveTo>
                    <a:pt x="18" y="0"/>
                  </a:moveTo>
                  <a:cubicBezTo>
                    <a:pt x="18" y="26"/>
                    <a:pt x="18" y="50"/>
                    <a:pt x="17" y="75"/>
                  </a:cubicBezTo>
                  <a:cubicBezTo>
                    <a:pt x="15" y="239"/>
                    <a:pt x="12" y="378"/>
                    <a:pt x="105" y="382"/>
                  </a:cubicBezTo>
                  <a:cubicBezTo>
                    <a:pt x="104" y="407"/>
                    <a:pt x="104" y="407"/>
                    <a:pt x="104" y="407"/>
                  </a:cubicBezTo>
                  <a:cubicBezTo>
                    <a:pt x="0" y="393"/>
                    <a:pt x="3" y="246"/>
                    <a:pt x="6" y="74"/>
                  </a:cubicBezTo>
                  <a:cubicBezTo>
                    <a:pt x="6" y="50"/>
                    <a:pt x="6" y="25"/>
                    <a:pt x="7" y="0"/>
                  </a:cubicBezTo>
                  <a:lnTo>
                    <a:pt x="18" y="0"/>
                  </a:lnTo>
                  <a:close/>
                </a:path>
              </a:pathLst>
            </a:custGeom>
            <a:solidFill>
              <a:srgbClr val="49494B"/>
            </a:solidFill>
            <a:ln w="9525">
              <a:noFill/>
            </a:ln>
          </p:spPr>
          <p:txBody>
            <a:bodyPr/>
            <a:p>
              <a:endParaRPr lang="zh-CN" altLang="en-US"/>
            </a:p>
          </p:txBody>
        </p:sp>
        <p:sp>
          <p:nvSpPr>
            <p:cNvPr id="9771" name="Freeform 177"/>
            <p:cNvSpPr/>
            <p:nvPr userDrawn="1"/>
          </p:nvSpPr>
          <p:spPr>
            <a:xfrm>
              <a:off x="1878013" y="4138613"/>
              <a:ext cx="1476375" cy="346075"/>
            </a:xfrm>
            <a:custGeom>
              <a:avLst/>
              <a:gdLst/>
              <a:ahLst/>
              <a:cxnLst>
                <a:cxn ang="0">
                  <a:pos x="738187" y="0"/>
                </a:cxn>
                <a:cxn ang="0">
                  <a:pos x="1476375" y="309819"/>
                </a:cxn>
                <a:cxn ang="0">
                  <a:pos x="1469784" y="346075"/>
                </a:cxn>
                <a:cxn ang="0">
                  <a:pos x="6590" y="346075"/>
                </a:cxn>
                <a:cxn ang="0">
                  <a:pos x="0" y="309819"/>
                </a:cxn>
                <a:cxn ang="0">
                  <a:pos x="738187" y="0"/>
                </a:cxn>
              </a:cxnLst>
              <a:pathLst>
                <a:path w="448" h="105">
                  <a:moveTo>
                    <a:pt x="224" y="0"/>
                  </a:moveTo>
                  <a:cubicBezTo>
                    <a:pt x="347" y="0"/>
                    <a:pt x="448" y="42"/>
                    <a:pt x="448" y="94"/>
                  </a:cubicBezTo>
                  <a:cubicBezTo>
                    <a:pt x="448" y="98"/>
                    <a:pt x="447" y="102"/>
                    <a:pt x="446" y="105"/>
                  </a:cubicBezTo>
                  <a:cubicBezTo>
                    <a:pt x="2" y="105"/>
                    <a:pt x="2" y="105"/>
                    <a:pt x="2" y="105"/>
                  </a:cubicBezTo>
                  <a:cubicBezTo>
                    <a:pt x="1" y="102"/>
                    <a:pt x="0" y="98"/>
                    <a:pt x="0" y="94"/>
                  </a:cubicBezTo>
                  <a:cubicBezTo>
                    <a:pt x="0" y="42"/>
                    <a:pt x="100" y="0"/>
                    <a:pt x="224" y="0"/>
                  </a:cubicBezTo>
                  <a:close/>
                </a:path>
              </a:pathLst>
            </a:custGeom>
            <a:solidFill>
              <a:srgbClr val="58595B"/>
            </a:solidFill>
            <a:ln w="9525">
              <a:noFill/>
            </a:ln>
          </p:spPr>
          <p:txBody>
            <a:bodyPr/>
            <a:p>
              <a:endParaRPr lang="zh-CN" altLang="en-US"/>
            </a:p>
          </p:txBody>
        </p:sp>
        <p:sp>
          <p:nvSpPr>
            <p:cNvPr id="9772" name="Freeform 178"/>
            <p:cNvSpPr/>
            <p:nvPr userDrawn="1"/>
          </p:nvSpPr>
          <p:spPr>
            <a:xfrm>
              <a:off x="1878013" y="4445000"/>
              <a:ext cx="1479550" cy="146050"/>
            </a:xfrm>
            <a:custGeom>
              <a:avLst/>
              <a:gdLst/>
              <a:ahLst/>
              <a:cxnLst>
                <a:cxn ang="0">
                  <a:pos x="1476254" y="0"/>
                </a:cxn>
                <a:cxn ang="0">
                  <a:pos x="1479550" y="9957"/>
                </a:cxn>
                <a:cxn ang="0">
                  <a:pos x="1403760" y="92940"/>
                </a:cxn>
                <a:cxn ang="0">
                  <a:pos x="1120371" y="92940"/>
                </a:cxn>
                <a:cxn ang="0">
                  <a:pos x="738127" y="146050"/>
                </a:cxn>
                <a:cxn ang="0">
                  <a:pos x="359178" y="92940"/>
                </a:cxn>
                <a:cxn ang="0">
                  <a:pos x="75789" y="92940"/>
                </a:cxn>
                <a:cxn ang="0">
                  <a:pos x="0" y="9957"/>
                </a:cxn>
                <a:cxn ang="0">
                  <a:pos x="0" y="0"/>
                </a:cxn>
                <a:cxn ang="0">
                  <a:pos x="1476254" y="0"/>
                </a:cxn>
              </a:cxnLst>
              <a:pathLst>
                <a:path w="449" h="44">
                  <a:moveTo>
                    <a:pt x="448" y="0"/>
                  </a:moveTo>
                  <a:cubicBezTo>
                    <a:pt x="449" y="1"/>
                    <a:pt x="449" y="2"/>
                    <a:pt x="449" y="3"/>
                  </a:cubicBezTo>
                  <a:cubicBezTo>
                    <a:pt x="449" y="17"/>
                    <a:pt x="438" y="28"/>
                    <a:pt x="426" y="28"/>
                  </a:cubicBezTo>
                  <a:cubicBezTo>
                    <a:pt x="340" y="28"/>
                    <a:pt x="340" y="28"/>
                    <a:pt x="340" y="28"/>
                  </a:cubicBezTo>
                  <a:cubicBezTo>
                    <a:pt x="330" y="37"/>
                    <a:pt x="282" y="44"/>
                    <a:pt x="224" y="44"/>
                  </a:cubicBezTo>
                  <a:cubicBezTo>
                    <a:pt x="167" y="44"/>
                    <a:pt x="119" y="37"/>
                    <a:pt x="109" y="28"/>
                  </a:cubicBezTo>
                  <a:cubicBezTo>
                    <a:pt x="23" y="28"/>
                    <a:pt x="23" y="28"/>
                    <a:pt x="23" y="28"/>
                  </a:cubicBezTo>
                  <a:cubicBezTo>
                    <a:pt x="10" y="28"/>
                    <a:pt x="0" y="17"/>
                    <a:pt x="0" y="3"/>
                  </a:cubicBezTo>
                  <a:cubicBezTo>
                    <a:pt x="0" y="2"/>
                    <a:pt x="0" y="1"/>
                    <a:pt x="0" y="0"/>
                  </a:cubicBezTo>
                  <a:lnTo>
                    <a:pt x="448" y="0"/>
                  </a:lnTo>
                  <a:close/>
                </a:path>
              </a:pathLst>
            </a:custGeom>
            <a:solidFill>
              <a:srgbClr val="404041"/>
            </a:solidFill>
            <a:ln w="9525">
              <a:noFill/>
            </a:ln>
          </p:spPr>
          <p:txBody>
            <a:bodyPr/>
            <a:p>
              <a:endParaRPr lang="zh-CN" altLang="en-US"/>
            </a:p>
          </p:txBody>
        </p:sp>
        <p:sp>
          <p:nvSpPr>
            <p:cNvPr id="9773" name="Freeform 179"/>
            <p:cNvSpPr/>
            <p:nvPr userDrawn="1"/>
          </p:nvSpPr>
          <p:spPr>
            <a:xfrm>
              <a:off x="1682751" y="2890838"/>
              <a:ext cx="198438" cy="371475"/>
            </a:xfrm>
            <a:custGeom>
              <a:avLst/>
              <a:gdLst/>
              <a:ahLst/>
              <a:cxnLst>
                <a:cxn ang="0">
                  <a:pos x="62838" y="0"/>
                </a:cxn>
                <a:cxn ang="0">
                  <a:pos x="135599" y="0"/>
                </a:cxn>
                <a:cxn ang="0">
                  <a:pos x="198438" y="69035"/>
                </a:cxn>
                <a:cxn ang="0">
                  <a:pos x="198438" y="302439"/>
                </a:cxn>
                <a:cxn ang="0">
                  <a:pos x="135599" y="371475"/>
                </a:cxn>
                <a:cxn ang="0">
                  <a:pos x="62838" y="371475"/>
                </a:cxn>
                <a:cxn ang="0">
                  <a:pos x="0" y="302439"/>
                </a:cxn>
                <a:cxn ang="0">
                  <a:pos x="0" y="69035"/>
                </a:cxn>
                <a:cxn ang="0">
                  <a:pos x="62838" y="0"/>
                </a:cxn>
              </a:cxnLst>
              <a:pathLst>
                <a:path w="60" h="113">
                  <a:moveTo>
                    <a:pt x="19" y="0"/>
                  </a:moveTo>
                  <a:cubicBezTo>
                    <a:pt x="41" y="0"/>
                    <a:pt x="41" y="0"/>
                    <a:pt x="41" y="0"/>
                  </a:cubicBezTo>
                  <a:cubicBezTo>
                    <a:pt x="52" y="0"/>
                    <a:pt x="60" y="9"/>
                    <a:pt x="60" y="21"/>
                  </a:cubicBezTo>
                  <a:cubicBezTo>
                    <a:pt x="60" y="92"/>
                    <a:pt x="60" y="92"/>
                    <a:pt x="60" y="92"/>
                  </a:cubicBezTo>
                  <a:cubicBezTo>
                    <a:pt x="60" y="104"/>
                    <a:pt x="52" y="113"/>
                    <a:pt x="41" y="113"/>
                  </a:cubicBezTo>
                  <a:cubicBezTo>
                    <a:pt x="19" y="113"/>
                    <a:pt x="19" y="113"/>
                    <a:pt x="19" y="113"/>
                  </a:cubicBezTo>
                  <a:cubicBezTo>
                    <a:pt x="8" y="113"/>
                    <a:pt x="0" y="104"/>
                    <a:pt x="0" y="92"/>
                  </a:cubicBezTo>
                  <a:cubicBezTo>
                    <a:pt x="0" y="21"/>
                    <a:pt x="0" y="21"/>
                    <a:pt x="0" y="21"/>
                  </a:cubicBezTo>
                  <a:cubicBezTo>
                    <a:pt x="0" y="9"/>
                    <a:pt x="8" y="0"/>
                    <a:pt x="19" y="0"/>
                  </a:cubicBezTo>
                  <a:close/>
                </a:path>
              </a:pathLst>
            </a:custGeom>
            <a:solidFill>
              <a:srgbClr val="6D6E70"/>
            </a:solidFill>
            <a:ln w="9525">
              <a:noFill/>
            </a:ln>
          </p:spPr>
          <p:txBody>
            <a:bodyPr/>
            <a:p>
              <a:endParaRPr lang="zh-CN" altLang="en-US"/>
            </a:p>
          </p:txBody>
        </p:sp>
        <p:sp>
          <p:nvSpPr>
            <p:cNvPr id="9774" name="Freeform 180"/>
            <p:cNvSpPr/>
            <p:nvPr userDrawn="1"/>
          </p:nvSpPr>
          <p:spPr>
            <a:xfrm>
              <a:off x="1670051" y="2444750"/>
              <a:ext cx="388938" cy="1279525"/>
            </a:xfrm>
            <a:custGeom>
              <a:avLst/>
              <a:gdLst/>
              <a:ahLst/>
              <a:cxnLst>
                <a:cxn ang="0">
                  <a:pos x="336200" y="610082"/>
                </a:cxn>
                <a:cxn ang="0">
                  <a:pos x="214245" y="1279525"/>
                </a:cxn>
                <a:cxn ang="0">
                  <a:pos x="187876" y="1279525"/>
                </a:cxn>
                <a:cxn ang="0">
                  <a:pos x="0" y="29679"/>
                </a:cxn>
                <a:cxn ang="0">
                  <a:pos x="23072" y="23084"/>
                </a:cxn>
                <a:cxn ang="0">
                  <a:pos x="336200" y="610082"/>
                </a:cxn>
              </a:cxnLst>
              <a:pathLst>
                <a:path w="118" h="388">
                  <a:moveTo>
                    <a:pt x="102" y="185"/>
                  </a:moveTo>
                  <a:cubicBezTo>
                    <a:pt x="118" y="290"/>
                    <a:pt x="102" y="381"/>
                    <a:pt x="65" y="388"/>
                  </a:cubicBezTo>
                  <a:cubicBezTo>
                    <a:pt x="63" y="388"/>
                    <a:pt x="60" y="388"/>
                    <a:pt x="57" y="388"/>
                  </a:cubicBezTo>
                  <a:cubicBezTo>
                    <a:pt x="0" y="9"/>
                    <a:pt x="0" y="9"/>
                    <a:pt x="0" y="9"/>
                  </a:cubicBezTo>
                  <a:cubicBezTo>
                    <a:pt x="2" y="8"/>
                    <a:pt x="5" y="7"/>
                    <a:pt x="7" y="7"/>
                  </a:cubicBezTo>
                  <a:cubicBezTo>
                    <a:pt x="44" y="0"/>
                    <a:pt x="86" y="80"/>
                    <a:pt x="102" y="185"/>
                  </a:cubicBezTo>
                  <a:close/>
                </a:path>
              </a:pathLst>
            </a:custGeom>
            <a:solidFill>
              <a:srgbClr val="58595B"/>
            </a:solidFill>
            <a:ln w="9525">
              <a:noFill/>
            </a:ln>
          </p:spPr>
          <p:txBody>
            <a:bodyPr/>
            <a:p>
              <a:endParaRPr lang="zh-CN" altLang="en-US"/>
            </a:p>
          </p:txBody>
        </p:sp>
        <p:sp>
          <p:nvSpPr>
            <p:cNvPr id="9775" name="Freeform 181"/>
            <p:cNvSpPr/>
            <p:nvPr userDrawn="1"/>
          </p:nvSpPr>
          <p:spPr>
            <a:xfrm>
              <a:off x="1670051" y="2465388"/>
              <a:ext cx="247650" cy="1258888"/>
            </a:xfrm>
            <a:custGeom>
              <a:avLst/>
              <a:gdLst/>
              <a:ahLst/>
              <a:cxnLst>
                <a:cxn ang="0">
                  <a:pos x="247650" y="1242410"/>
                </a:cxn>
                <a:cxn ang="0">
                  <a:pos x="214630" y="1258888"/>
                </a:cxn>
                <a:cxn ang="0">
                  <a:pos x="188214" y="1258888"/>
                </a:cxn>
                <a:cxn ang="0">
                  <a:pos x="0" y="9886"/>
                </a:cxn>
                <a:cxn ang="0">
                  <a:pos x="23114" y="3295"/>
                </a:cxn>
                <a:cxn ang="0">
                  <a:pos x="59436" y="3295"/>
                </a:cxn>
                <a:cxn ang="0">
                  <a:pos x="247650" y="1242410"/>
                </a:cxn>
              </a:cxnLst>
              <a:pathLst>
                <a:path w="75" h="382">
                  <a:moveTo>
                    <a:pt x="75" y="377"/>
                  </a:moveTo>
                  <a:cubicBezTo>
                    <a:pt x="72" y="379"/>
                    <a:pt x="69" y="381"/>
                    <a:pt x="65" y="382"/>
                  </a:cubicBezTo>
                  <a:cubicBezTo>
                    <a:pt x="63" y="382"/>
                    <a:pt x="60" y="382"/>
                    <a:pt x="57" y="382"/>
                  </a:cubicBezTo>
                  <a:cubicBezTo>
                    <a:pt x="0" y="3"/>
                    <a:pt x="0" y="3"/>
                    <a:pt x="0" y="3"/>
                  </a:cubicBezTo>
                  <a:cubicBezTo>
                    <a:pt x="2" y="2"/>
                    <a:pt x="5" y="1"/>
                    <a:pt x="7" y="1"/>
                  </a:cubicBezTo>
                  <a:cubicBezTo>
                    <a:pt x="11" y="0"/>
                    <a:pt x="14" y="0"/>
                    <a:pt x="18" y="1"/>
                  </a:cubicBezTo>
                  <a:lnTo>
                    <a:pt x="75" y="377"/>
                  </a:lnTo>
                  <a:close/>
                </a:path>
              </a:pathLst>
            </a:custGeom>
            <a:solidFill>
              <a:srgbClr val="404041"/>
            </a:solidFill>
            <a:ln w="9525">
              <a:noFill/>
            </a:ln>
          </p:spPr>
          <p:txBody>
            <a:bodyPr/>
            <a:p>
              <a:endParaRPr lang="zh-CN" altLang="en-US"/>
            </a:p>
          </p:txBody>
        </p:sp>
        <p:sp>
          <p:nvSpPr>
            <p:cNvPr id="9776" name="Freeform 182"/>
            <p:cNvSpPr/>
            <p:nvPr userDrawn="1"/>
          </p:nvSpPr>
          <p:spPr>
            <a:xfrm>
              <a:off x="2071688" y="4889500"/>
              <a:ext cx="1089025" cy="630238"/>
            </a:xfrm>
            <a:custGeom>
              <a:avLst/>
              <a:gdLst/>
              <a:ahLst/>
              <a:cxnLst>
                <a:cxn ang="0">
                  <a:pos x="458710" y="0"/>
                </a:cxn>
                <a:cxn ang="0">
                  <a:pos x="633614" y="0"/>
                </a:cxn>
                <a:cxn ang="0">
                  <a:pos x="633614" y="438856"/>
                </a:cxn>
                <a:cxn ang="0">
                  <a:pos x="1039523" y="514749"/>
                </a:cxn>
                <a:cxn ang="0">
                  <a:pos x="1089025" y="570843"/>
                </a:cxn>
                <a:cxn ang="0">
                  <a:pos x="1089025" y="570843"/>
                </a:cxn>
                <a:cxn ang="0">
                  <a:pos x="1039523" y="626938"/>
                </a:cxn>
                <a:cxn ang="0">
                  <a:pos x="597313" y="541146"/>
                </a:cxn>
                <a:cxn ang="0">
                  <a:pos x="495011" y="541146"/>
                </a:cxn>
                <a:cxn ang="0">
                  <a:pos x="52801" y="626938"/>
                </a:cxn>
                <a:cxn ang="0">
                  <a:pos x="0" y="570843"/>
                </a:cxn>
                <a:cxn ang="0">
                  <a:pos x="0" y="570843"/>
                </a:cxn>
                <a:cxn ang="0">
                  <a:pos x="52801" y="514749"/>
                </a:cxn>
                <a:cxn ang="0">
                  <a:pos x="458710" y="438856"/>
                </a:cxn>
                <a:cxn ang="0">
                  <a:pos x="458710" y="0"/>
                </a:cxn>
              </a:cxnLst>
              <a:pathLst>
                <a:path w="330" h="191">
                  <a:moveTo>
                    <a:pt x="139" y="0"/>
                  </a:moveTo>
                  <a:cubicBezTo>
                    <a:pt x="192" y="0"/>
                    <a:pt x="192" y="0"/>
                    <a:pt x="192" y="0"/>
                  </a:cubicBezTo>
                  <a:cubicBezTo>
                    <a:pt x="192" y="133"/>
                    <a:pt x="192" y="133"/>
                    <a:pt x="192" y="133"/>
                  </a:cubicBezTo>
                  <a:cubicBezTo>
                    <a:pt x="315" y="156"/>
                    <a:pt x="315" y="156"/>
                    <a:pt x="315" y="156"/>
                  </a:cubicBezTo>
                  <a:cubicBezTo>
                    <a:pt x="323" y="157"/>
                    <a:pt x="330" y="163"/>
                    <a:pt x="330" y="173"/>
                  </a:cubicBezTo>
                  <a:cubicBezTo>
                    <a:pt x="330" y="173"/>
                    <a:pt x="330" y="173"/>
                    <a:pt x="330" y="173"/>
                  </a:cubicBezTo>
                  <a:cubicBezTo>
                    <a:pt x="330" y="182"/>
                    <a:pt x="323" y="191"/>
                    <a:pt x="315" y="190"/>
                  </a:cubicBezTo>
                  <a:cubicBezTo>
                    <a:pt x="181" y="164"/>
                    <a:pt x="181" y="164"/>
                    <a:pt x="181" y="164"/>
                  </a:cubicBezTo>
                  <a:cubicBezTo>
                    <a:pt x="150" y="164"/>
                    <a:pt x="150" y="164"/>
                    <a:pt x="150" y="164"/>
                  </a:cubicBezTo>
                  <a:cubicBezTo>
                    <a:pt x="16" y="190"/>
                    <a:pt x="16" y="190"/>
                    <a:pt x="16" y="190"/>
                  </a:cubicBezTo>
                  <a:cubicBezTo>
                    <a:pt x="7" y="191"/>
                    <a:pt x="0" y="182"/>
                    <a:pt x="0" y="173"/>
                  </a:cubicBezTo>
                  <a:cubicBezTo>
                    <a:pt x="0" y="173"/>
                    <a:pt x="0" y="173"/>
                    <a:pt x="0" y="173"/>
                  </a:cubicBezTo>
                  <a:cubicBezTo>
                    <a:pt x="0" y="163"/>
                    <a:pt x="7" y="157"/>
                    <a:pt x="16" y="156"/>
                  </a:cubicBezTo>
                  <a:cubicBezTo>
                    <a:pt x="139" y="133"/>
                    <a:pt x="139" y="133"/>
                    <a:pt x="139" y="133"/>
                  </a:cubicBezTo>
                  <a:lnTo>
                    <a:pt x="139" y="0"/>
                  </a:lnTo>
                  <a:close/>
                </a:path>
              </a:pathLst>
            </a:custGeom>
            <a:solidFill>
              <a:srgbClr val="404041"/>
            </a:solidFill>
            <a:ln w="9525">
              <a:noFill/>
            </a:ln>
          </p:spPr>
          <p:txBody>
            <a:bodyPr/>
            <a:p>
              <a:endParaRPr lang="zh-CN" altLang="en-US"/>
            </a:p>
          </p:txBody>
        </p:sp>
        <p:sp>
          <p:nvSpPr>
            <p:cNvPr id="9777" name="Oval 183"/>
            <p:cNvSpPr/>
            <p:nvPr userDrawn="1"/>
          </p:nvSpPr>
          <p:spPr>
            <a:xfrm>
              <a:off x="205263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78" name="Oval 184"/>
            <p:cNvSpPr/>
            <p:nvPr userDrawn="1"/>
          </p:nvSpPr>
          <p:spPr>
            <a:xfrm>
              <a:off x="3041651" y="5443538"/>
              <a:ext cx="138113"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79" name="Freeform 185"/>
            <p:cNvSpPr/>
            <p:nvPr userDrawn="1"/>
          </p:nvSpPr>
          <p:spPr>
            <a:xfrm>
              <a:off x="2555876" y="5329238"/>
              <a:ext cx="122238" cy="196850"/>
            </a:xfrm>
            <a:custGeom>
              <a:avLst/>
              <a:gdLst/>
              <a:ahLst/>
              <a:cxnLst>
                <a:cxn ang="0">
                  <a:pos x="0" y="0"/>
                </a:cxn>
                <a:cxn ang="0">
                  <a:pos x="60325" y="0"/>
                </a:cxn>
                <a:cxn ang="0">
                  <a:pos x="122238" y="0"/>
                </a:cxn>
                <a:cxn ang="0">
                  <a:pos x="100012" y="196850"/>
                </a:cxn>
                <a:cxn ang="0">
                  <a:pos x="60325" y="196850"/>
                </a:cxn>
                <a:cxn ang="0">
                  <a:pos x="23812" y="196850"/>
                </a:cxn>
                <a:cxn ang="0">
                  <a:pos x="0" y="0"/>
                </a:cxn>
              </a:cxnLst>
              <a:pathLst>
                <a:path w="77" h="124">
                  <a:moveTo>
                    <a:pt x="0" y="0"/>
                  </a:moveTo>
                  <a:lnTo>
                    <a:pt x="38" y="0"/>
                  </a:lnTo>
                  <a:lnTo>
                    <a:pt x="77" y="0"/>
                  </a:lnTo>
                  <a:lnTo>
                    <a:pt x="63" y="124"/>
                  </a:lnTo>
                  <a:lnTo>
                    <a:pt x="38" y="124"/>
                  </a:lnTo>
                  <a:lnTo>
                    <a:pt x="15" y="124"/>
                  </a:lnTo>
                  <a:lnTo>
                    <a:pt x="0" y="0"/>
                  </a:lnTo>
                  <a:close/>
                </a:path>
              </a:pathLst>
            </a:custGeom>
            <a:solidFill>
              <a:srgbClr val="404041"/>
            </a:solidFill>
            <a:ln w="9525">
              <a:noFill/>
            </a:ln>
          </p:spPr>
          <p:txBody>
            <a:bodyPr/>
            <a:p>
              <a:endParaRPr lang="zh-CN" altLang="en-US"/>
            </a:p>
          </p:txBody>
        </p:sp>
        <p:sp>
          <p:nvSpPr>
            <p:cNvPr id="9780" name="Oval 186"/>
            <p:cNvSpPr/>
            <p:nvPr userDrawn="1"/>
          </p:nvSpPr>
          <p:spPr>
            <a:xfrm>
              <a:off x="2546351"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781" name="Freeform 187"/>
            <p:cNvSpPr/>
            <p:nvPr userDrawn="1"/>
          </p:nvSpPr>
          <p:spPr>
            <a:xfrm>
              <a:off x="3360738" y="2616200"/>
              <a:ext cx="309563" cy="128588"/>
            </a:xfrm>
            <a:custGeom>
              <a:avLst/>
              <a:gdLst/>
              <a:ahLst/>
              <a:cxnLst>
                <a:cxn ang="0">
                  <a:pos x="306269" y="26377"/>
                </a:cxn>
                <a:cxn ang="0">
                  <a:pos x="286510" y="59348"/>
                </a:cxn>
                <a:cxn ang="0">
                  <a:pos x="36225" y="125290"/>
                </a:cxn>
                <a:cxn ang="0">
                  <a:pos x="3293" y="102210"/>
                </a:cxn>
                <a:cxn ang="0">
                  <a:pos x="23052" y="69239"/>
                </a:cxn>
                <a:cxn ang="0">
                  <a:pos x="276630" y="3297"/>
                </a:cxn>
                <a:cxn ang="0">
                  <a:pos x="306269" y="26377"/>
                </a:cxn>
              </a:cxnLst>
              <a:pathLst>
                <a:path w="94" h="39">
                  <a:moveTo>
                    <a:pt x="93" y="8"/>
                  </a:moveTo>
                  <a:cubicBezTo>
                    <a:pt x="94" y="12"/>
                    <a:pt x="92" y="17"/>
                    <a:pt x="87" y="18"/>
                  </a:cubicBezTo>
                  <a:cubicBezTo>
                    <a:pt x="11" y="38"/>
                    <a:pt x="11" y="38"/>
                    <a:pt x="11" y="38"/>
                  </a:cubicBezTo>
                  <a:cubicBezTo>
                    <a:pt x="6" y="39"/>
                    <a:pt x="2" y="36"/>
                    <a:pt x="1" y="31"/>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9782" name="Freeform 188"/>
            <p:cNvSpPr/>
            <p:nvPr userDrawn="1"/>
          </p:nvSpPr>
          <p:spPr>
            <a:xfrm>
              <a:off x="3219451" y="2547938"/>
              <a:ext cx="339725" cy="322263"/>
            </a:xfrm>
            <a:custGeom>
              <a:avLst/>
              <a:gdLst/>
              <a:ahLst/>
              <a:cxnLst>
                <a:cxn ang="0">
                  <a:pos x="0" y="217487"/>
                </a:cxn>
                <a:cxn ang="0">
                  <a:pos x="101600" y="322263"/>
                </a:cxn>
                <a:cxn ang="0">
                  <a:pos x="180975" y="233362"/>
                </a:cxn>
                <a:cxn ang="0">
                  <a:pos x="339725" y="157162"/>
                </a:cxn>
                <a:cxn ang="0">
                  <a:pos x="184150" y="0"/>
                </a:cxn>
                <a:cxn ang="0">
                  <a:pos x="0" y="217487"/>
                </a:cxn>
              </a:cxnLst>
              <a:pathLst>
                <a:path w="214" h="203">
                  <a:moveTo>
                    <a:pt x="0" y="137"/>
                  </a:moveTo>
                  <a:lnTo>
                    <a:pt x="64" y="203"/>
                  </a:lnTo>
                  <a:lnTo>
                    <a:pt x="114" y="147"/>
                  </a:lnTo>
                  <a:lnTo>
                    <a:pt x="214" y="99"/>
                  </a:lnTo>
                  <a:lnTo>
                    <a:pt x="116" y="0"/>
                  </a:lnTo>
                  <a:lnTo>
                    <a:pt x="0" y="137"/>
                  </a:lnTo>
                  <a:close/>
                </a:path>
              </a:pathLst>
            </a:custGeom>
            <a:solidFill>
              <a:srgbClr val="FDD4B4"/>
            </a:solidFill>
            <a:ln w="9525">
              <a:noFill/>
            </a:ln>
          </p:spPr>
          <p:txBody>
            <a:bodyPr/>
            <a:p>
              <a:endParaRPr lang="zh-CN" altLang="en-US"/>
            </a:p>
          </p:txBody>
        </p:sp>
        <p:sp>
          <p:nvSpPr>
            <p:cNvPr id="9783" name="Freeform 189"/>
            <p:cNvSpPr/>
            <p:nvPr userDrawn="1"/>
          </p:nvSpPr>
          <p:spPr>
            <a:xfrm>
              <a:off x="3314701" y="2692400"/>
              <a:ext cx="309563" cy="128588"/>
            </a:xfrm>
            <a:custGeom>
              <a:avLst/>
              <a:gdLst/>
              <a:ahLst/>
              <a:cxnLst>
                <a:cxn ang="0">
                  <a:pos x="306269" y="26377"/>
                </a:cxn>
                <a:cxn ang="0">
                  <a:pos x="286510" y="59348"/>
                </a:cxn>
                <a:cxn ang="0">
                  <a:pos x="32932" y="125290"/>
                </a:cxn>
                <a:cxn ang="0">
                  <a:pos x="3293" y="105508"/>
                </a:cxn>
                <a:cxn ang="0">
                  <a:pos x="23052" y="69239"/>
                </a:cxn>
                <a:cxn ang="0">
                  <a:pos x="276630" y="3297"/>
                </a:cxn>
                <a:cxn ang="0">
                  <a:pos x="306269" y="26377"/>
                </a:cxn>
              </a:cxnLst>
              <a:pathLst>
                <a:path w="94" h="39">
                  <a:moveTo>
                    <a:pt x="93" y="8"/>
                  </a:moveTo>
                  <a:cubicBezTo>
                    <a:pt x="94" y="13"/>
                    <a:pt x="92" y="17"/>
                    <a:pt x="87" y="18"/>
                  </a:cubicBezTo>
                  <a:cubicBezTo>
                    <a:pt x="10" y="38"/>
                    <a:pt x="10" y="38"/>
                    <a:pt x="10" y="38"/>
                  </a:cubicBezTo>
                  <a:cubicBezTo>
                    <a:pt x="6" y="39"/>
                    <a:pt x="2" y="36"/>
                    <a:pt x="1" y="32"/>
                  </a:cubicBezTo>
                  <a:cubicBezTo>
                    <a:pt x="0" y="27"/>
                    <a:pt x="3" y="22"/>
                    <a:pt x="7" y="21"/>
                  </a:cubicBezTo>
                  <a:cubicBezTo>
                    <a:pt x="84" y="1"/>
                    <a:pt x="84" y="1"/>
                    <a:pt x="84" y="1"/>
                  </a:cubicBezTo>
                  <a:cubicBezTo>
                    <a:pt x="88" y="0"/>
                    <a:pt x="92" y="3"/>
                    <a:pt x="93" y="8"/>
                  </a:cubicBezTo>
                  <a:close/>
                </a:path>
              </a:pathLst>
            </a:custGeom>
            <a:solidFill>
              <a:srgbClr val="FDD4B4"/>
            </a:solidFill>
            <a:ln w="9525">
              <a:noFill/>
            </a:ln>
          </p:spPr>
          <p:txBody>
            <a:bodyPr/>
            <a:p>
              <a:endParaRPr lang="zh-CN" altLang="en-US"/>
            </a:p>
          </p:txBody>
        </p:sp>
        <p:sp>
          <p:nvSpPr>
            <p:cNvPr id="9784" name="Freeform 190"/>
            <p:cNvSpPr/>
            <p:nvPr userDrawn="1"/>
          </p:nvSpPr>
          <p:spPr>
            <a:xfrm>
              <a:off x="3440113" y="2530475"/>
              <a:ext cx="300038" cy="125413"/>
            </a:xfrm>
            <a:custGeom>
              <a:avLst/>
              <a:gdLst/>
              <a:ahLst/>
              <a:cxnLst>
                <a:cxn ang="0">
                  <a:pos x="296740" y="26402"/>
                </a:cxn>
                <a:cxn ang="0">
                  <a:pos x="276958" y="59406"/>
                </a:cxn>
                <a:cxn ang="0">
                  <a:pos x="32971" y="122112"/>
                </a:cxn>
                <a:cxn ang="0">
                  <a:pos x="3297" y="102310"/>
                </a:cxn>
                <a:cxn ang="0">
                  <a:pos x="23079" y="66006"/>
                </a:cxn>
                <a:cxn ang="0">
                  <a:pos x="267066" y="3300"/>
                </a:cxn>
                <a:cxn ang="0">
                  <a:pos x="296740" y="26402"/>
                </a:cxn>
              </a:cxnLst>
              <a:pathLst>
                <a:path w="91" h="38">
                  <a:moveTo>
                    <a:pt x="90" y="8"/>
                  </a:moveTo>
                  <a:cubicBezTo>
                    <a:pt x="91" y="13"/>
                    <a:pt x="89" y="17"/>
                    <a:pt x="84" y="18"/>
                  </a:cubicBezTo>
                  <a:cubicBezTo>
                    <a:pt x="10" y="37"/>
                    <a:pt x="10" y="37"/>
                    <a:pt x="10" y="37"/>
                  </a:cubicBezTo>
                  <a:cubicBezTo>
                    <a:pt x="6" y="38"/>
                    <a:pt x="2" y="35"/>
                    <a:pt x="1" y="31"/>
                  </a:cubicBezTo>
                  <a:cubicBezTo>
                    <a:pt x="0" y="26"/>
                    <a:pt x="3" y="22"/>
                    <a:pt x="7" y="20"/>
                  </a:cubicBezTo>
                  <a:cubicBezTo>
                    <a:pt x="81" y="1"/>
                    <a:pt x="81" y="1"/>
                    <a:pt x="81" y="1"/>
                  </a:cubicBezTo>
                  <a:cubicBezTo>
                    <a:pt x="85" y="0"/>
                    <a:pt x="89" y="3"/>
                    <a:pt x="90" y="8"/>
                  </a:cubicBezTo>
                  <a:close/>
                </a:path>
              </a:pathLst>
            </a:custGeom>
            <a:solidFill>
              <a:srgbClr val="FDD4B4"/>
            </a:solidFill>
            <a:ln w="9525">
              <a:noFill/>
            </a:ln>
          </p:spPr>
          <p:txBody>
            <a:bodyPr/>
            <a:p>
              <a:endParaRPr lang="zh-CN" altLang="en-US"/>
            </a:p>
          </p:txBody>
        </p:sp>
        <p:sp>
          <p:nvSpPr>
            <p:cNvPr id="9785" name="Freeform 191"/>
            <p:cNvSpPr/>
            <p:nvPr userDrawn="1"/>
          </p:nvSpPr>
          <p:spPr>
            <a:xfrm>
              <a:off x="3341688" y="2278063"/>
              <a:ext cx="422275" cy="582613"/>
            </a:xfrm>
            <a:custGeom>
              <a:avLst/>
              <a:gdLst/>
              <a:ahLst/>
              <a:cxnLst>
                <a:cxn ang="0">
                  <a:pos x="254024" y="16457"/>
                </a:cxn>
                <a:cxn ang="0">
                  <a:pos x="382686" y="85581"/>
                </a:cxn>
                <a:cxn ang="0">
                  <a:pos x="409078" y="148121"/>
                </a:cxn>
                <a:cxn ang="0">
                  <a:pos x="234230" y="552988"/>
                </a:cxn>
                <a:cxn ang="0">
                  <a:pos x="168250" y="566155"/>
                </a:cxn>
                <a:cxn ang="0">
                  <a:pos x="39588" y="497031"/>
                </a:cxn>
                <a:cxn ang="0">
                  <a:pos x="13196" y="434491"/>
                </a:cxn>
                <a:cxn ang="0">
                  <a:pos x="188044" y="29624"/>
                </a:cxn>
                <a:cxn ang="0">
                  <a:pos x="254024" y="16457"/>
                </a:cxn>
              </a:cxnLst>
              <a:pathLst>
                <a:path w="128" h="177">
                  <a:moveTo>
                    <a:pt x="77" y="5"/>
                  </a:moveTo>
                  <a:cubicBezTo>
                    <a:pt x="116" y="26"/>
                    <a:pt x="116" y="26"/>
                    <a:pt x="116" y="26"/>
                  </a:cubicBezTo>
                  <a:cubicBezTo>
                    <a:pt x="123" y="31"/>
                    <a:pt x="128" y="36"/>
                    <a:pt x="124" y="45"/>
                  </a:cubicBezTo>
                  <a:cubicBezTo>
                    <a:pt x="71" y="168"/>
                    <a:pt x="71" y="168"/>
                    <a:pt x="71" y="168"/>
                  </a:cubicBezTo>
                  <a:cubicBezTo>
                    <a:pt x="67" y="177"/>
                    <a:pt x="59" y="176"/>
                    <a:pt x="51" y="172"/>
                  </a:cubicBezTo>
                  <a:cubicBezTo>
                    <a:pt x="12" y="151"/>
                    <a:pt x="12" y="151"/>
                    <a:pt x="12" y="151"/>
                  </a:cubicBezTo>
                  <a:cubicBezTo>
                    <a:pt x="4" y="147"/>
                    <a:pt x="0" y="141"/>
                    <a:pt x="4" y="132"/>
                  </a:cubicBezTo>
                  <a:cubicBezTo>
                    <a:pt x="57" y="9"/>
                    <a:pt x="57" y="9"/>
                    <a:pt x="57" y="9"/>
                  </a:cubicBezTo>
                  <a:cubicBezTo>
                    <a:pt x="61" y="0"/>
                    <a:pt x="69" y="1"/>
                    <a:pt x="77" y="5"/>
                  </a:cubicBezTo>
                  <a:close/>
                </a:path>
              </a:pathLst>
            </a:custGeom>
            <a:solidFill>
              <a:srgbClr val="404041"/>
            </a:solidFill>
            <a:ln w="9525">
              <a:noFill/>
            </a:ln>
          </p:spPr>
          <p:txBody>
            <a:bodyPr/>
            <a:p>
              <a:endParaRPr lang="zh-CN" altLang="en-US"/>
            </a:p>
          </p:txBody>
        </p:sp>
        <p:sp>
          <p:nvSpPr>
            <p:cNvPr id="9786" name="Freeform 192"/>
            <p:cNvSpPr/>
            <p:nvPr userDrawn="1"/>
          </p:nvSpPr>
          <p:spPr>
            <a:xfrm>
              <a:off x="3375026" y="2320925"/>
              <a:ext cx="355600" cy="493713"/>
            </a:xfrm>
            <a:custGeom>
              <a:avLst/>
              <a:gdLst/>
              <a:ahLst/>
              <a:cxnLst>
                <a:cxn ang="0">
                  <a:pos x="174625" y="0"/>
                </a:cxn>
                <a:cxn ang="0">
                  <a:pos x="355600" y="98425"/>
                </a:cxn>
                <a:cxn ang="0">
                  <a:pos x="355600" y="98425"/>
                </a:cxn>
                <a:cxn ang="0">
                  <a:pos x="180975" y="493713"/>
                </a:cxn>
                <a:cxn ang="0">
                  <a:pos x="180975" y="493713"/>
                </a:cxn>
                <a:cxn ang="0">
                  <a:pos x="0" y="395287"/>
                </a:cxn>
                <a:cxn ang="0">
                  <a:pos x="0" y="395287"/>
                </a:cxn>
                <a:cxn ang="0">
                  <a:pos x="174625" y="0"/>
                </a:cxn>
                <a:cxn ang="0">
                  <a:pos x="174625" y="0"/>
                </a:cxn>
              </a:cxnLst>
              <a:pathLst>
                <a:path w="224" h="311">
                  <a:moveTo>
                    <a:pt x="110" y="0"/>
                  </a:moveTo>
                  <a:lnTo>
                    <a:pt x="224" y="62"/>
                  </a:lnTo>
                  <a:lnTo>
                    <a:pt x="224" y="62"/>
                  </a:lnTo>
                  <a:lnTo>
                    <a:pt x="114" y="311"/>
                  </a:lnTo>
                  <a:lnTo>
                    <a:pt x="114" y="311"/>
                  </a:lnTo>
                  <a:lnTo>
                    <a:pt x="0" y="249"/>
                  </a:lnTo>
                  <a:lnTo>
                    <a:pt x="0" y="249"/>
                  </a:lnTo>
                  <a:lnTo>
                    <a:pt x="110" y="0"/>
                  </a:lnTo>
                  <a:lnTo>
                    <a:pt x="110" y="0"/>
                  </a:lnTo>
                  <a:close/>
                </a:path>
              </a:pathLst>
            </a:custGeom>
            <a:solidFill>
              <a:srgbClr val="FFFFFF"/>
            </a:solidFill>
            <a:ln w="9525">
              <a:noFill/>
            </a:ln>
          </p:spPr>
          <p:txBody>
            <a:bodyPr/>
            <a:p>
              <a:endParaRPr lang="zh-CN" altLang="en-US"/>
            </a:p>
          </p:txBody>
        </p:sp>
        <p:sp>
          <p:nvSpPr>
            <p:cNvPr id="9787" name="Freeform 193"/>
            <p:cNvSpPr/>
            <p:nvPr userDrawn="1"/>
          </p:nvSpPr>
          <p:spPr>
            <a:xfrm>
              <a:off x="3598863" y="2327275"/>
              <a:ext cx="76200" cy="42863"/>
            </a:xfrm>
            <a:custGeom>
              <a:avLst/>
              <a:gdLst/>
              <a:ahLst/>
              <a:cxnLst>
                <a:cxn ang="0">
                  <a:pos x="6626" y="0"/>
                </a:cxn>
                <a:cxn ang="0">
                  <a:pos x="72886" y="36268"/>
                </a:cxn>
                <a:cxn ang="0">
                  <a:pos x="76200" y="39565"/>
                </a:cxn>
                <a:cxn ang="0">
                  <a:pos x="76200" y="39565"/>
                </a:cxn>
                <a:cxn ang="0">
                  <a:pos x="69573" y="42863"/>
                </a:cxn>
                <a:cxn ang="0">
                  <a:pos x="3313" y="6594"/>
                </a:cxn>
                <a:cxn ang="0">
                  <a:pos x="3313" y="0"/>
                </a:cxn>
                <a:cxn ang="0">
                  <a:pos x="3313" y="0"/>
                </a:cxn>
                <a:cxn ang="0">
                  <a:pos x="6626" y="0"/>
                </a:cxn>
              </a:cxnLst>
              <a:pathLst>
                <a:path w="23" h="13">
                  <a:moveTo>
                    <a:pt x="2" y="0"/>
                  </a:moveTo>
                  <a:cubicBezTo>
                    <a:pt x="22" y="11"/>
                    <a:pt x="22" y="11"/>
                    <a:pt x="22" y="11"/>
                  </a:cubicBezTo>
                  <a:cubicBezTo>
                    <a:pt x="23" y="11"/>
                    <a:pt x="23" y="12"/>
                    <a:pt x="23" y="12"/>
                  </a:cubicBezTo>
                  <a:cubicBezTo>
                    <a:pt x="23" y="12"/>
                    <a:pt x="23" y="12"/>
                    <a:pt x="23" y="12"/>
                  </a:cubicBezTo>
                  <a:cubicBezTo>
                    <a:pt x="23" y="13"/>
                    <a:pt x="22" y="13"/>
                    <a:pt x="21" y="13"/>
                  </a:cubicBezTo>
                  <a:cubicBezTo>
                    <a:pt x="1" y="2"/>
                    <a:pt x="1" y="2"/>
                    <a:pt x="1" y="2"/>
                  </a:cubicBezTo>
                  <a:cubicBezTo>
                    <a:pt x="0" y="2"/>
                    <a:pt x="0" y="1"/>
                    <a:pt x="1" y="0"/>
                  </a:cubicBezTo>
                  <a:cubicBezTo>
                    <a:pt x="1" y="0"/>
                    <a:pt x="1" y="0"/>
                    <a:pt x="1" y="0"/>
                  </a:cubicBezTo>
                  <a:cubicBezTo>
                    <a:pt x="1" y="0"/>
                    <a:pt x="1" y="0"/>
                    <a:pt x="2" y="0"/>
                  </a:cubicBezTo>
                  <a:close/>
                </a:path>
              </a:pathLst>
            </a:custGeom>
            <a:solidFill>
              <a:srgbClr val="58595B"/>
            </a:solidFill>
            <a:ln w="9525">
              <a:noFill/>
            </a:ln>
          </p:spPr>
          <p:txBody>
            <a:bodyPr/>
            <a:p>
              <a:endParaRPr lang="zh-CN" altLang="en-US"/>
            </a:p>
          </p:txBody>
        </p:sp>
        <p:sp>
          <p:nvSpPr>
            <p:cNvPr id="9788" name="Freeform 194"/>
            <p:cNvSpPr/>
            <p:nvPr userDrawn="1"/>
          </p:nvSpPr>
          <p:spPr>
            <a:xfrm>
              <a:off x="3440113" y="2771775"/>
              <a:ext cx="30163" cy="30163"/>
            </a:xfrm>
            <a:custGeom>
              <a:avLst/>
              <a:gdLst/>
              <a:ahLst/>
              <a:cxnLst>
                <a:cxn ang="0">
                  <a:pos x="20108" y="3351"/>
                </a:cxn>
                <a:cxn ang="0">
                  <a:pos x="26811" y="20108"/>
                </a:cxn>
                <a:cxn ang="0">
                  <a:pos x="10054" y="26811"/>
                </a:cxn>
                <a:cxn ang="0">
                  <a:pos x="3351" y="10054"/>
                </a:cxn>
                <a:cxn ang="0">
                  <a:pos x="20108" y="3351"/>
                </a:cxn>
              </a:cxnLst>
              <a:pathLst>
                <a:path w="9" h="9">
                  <a:moveTo>
                    <a:pt x="6" y="1"/>
                  </a:moveTo>
                  <a:cubicBezTo>
                    <a:pt x="8" y="2"/>
                    <a:pt x="9" y="4"/>
                    <a:pt x="8" y="6"/>
                  </a:cubicBezTo>
                  <a:cubicBezTo>
                    <a:pt x="7" y="8"/>
                    <a:pt x="5" y="9"/>
                    <a:pt x="3" y="8"/>
                  </a:cubicBezTo>
                  <a:cubicBezTo>
                    <a:pt x="1" y="7"/>
                    <a:pt x="0" y="5"/>
                    <a:pt x="1" y="3"/>
                  </a:cubicBezTo>
                  <a:cubicBezTo>
                    <a:pt x="2" y="1"/>
                    <a:pt x="5" y="0"/>
                    <a:pt x="6" y="1"/>
                  </a:cubicBezTo>
                  <a:close/>
                </a:path>
              </a:pathLst>
            </a:custGeom>
            <a:solidFill>
              <a:srgbClr val="58595B"/>
            </a:solidFill>
            <a:ln w="9525">
              <a:noFill/>
            </a:ln>
          </p:spPr>
          <p:txBody>
            <a:bodyPr/>
            <a:p>
              <a:endParaRPr lang="zh-CN" altLang="en-US"/>
            </a:p>
          </p:txBody>
        </p:sp>
        <p:sp>
          <p:nvSpPr>
            <p:cNvPr id="9789" name="Freeform 195"/>
            <p:cNvSpPr/>
            <p:nvPr userDrawn="1"/>
          </p:nvSpPr>
          <p:spPr>
            <a:xfrm>
              <a:off x="3602038" y="2609850"/>
              <a:ext cx="95250" cy="73025"/>
            </a:xfrm>
            <a:custGeom>
              <a:avLst/>
              <a:gdLst/>
              <a:ahLst/>
              <a:cxnLst>
                <a:cxn ang="0">
                  <a:pos x="95250" y="26554"/>
                </a:cxn>
                <a:cxn ang="0">
                  <a:pos x="75543" y="59747"/>
                </a:cxn>
                <a:cxn ang="0">
                  <a:pos x="32844" y="69705"/>
                </a:cxn>
                <a:cxn ang="0">
                  <a:pos x="3284" y="49789"/>
                </a:cxn>
                <a:cxn ang="0">
                  <a:pos x="22991" y="13277"/>
                </a:cxn>
                <a:cxn ang="0">
                  <a:pos x="62405" y="3319"/>
                </a:cxn>
                <a:cxn ang="0">
                  <a:pos x="95250" y="26554"/>
                </a:cxn>
              </a:cxnLst>
              <a:pathLst>
                <a:path w="29" h="22">
                  <a:moveTo>
                    <a:pt x="29" y="8"/>
                  </a:moveTo>
                  <a:cubicBezTo>
                    <a:pt x="29" y="12"/>
                    <a:pt x="27" y="17"/>
                    <a:pt x="23" y="18"/>
                  </a:cubicBezTo>
                  <a:cubicBezTo>
                    <a:pt x="10" y="21"/>
                    <a:pt x="10" y="21"/>
                    <a:pt x="10" y="21"/>
                  </a:cubicBezTo>
                  <a:cubicBezTo>
                    <a:pt x="6" y="22"/>
                    <a:pt x="2" y="19"/>
                    <a:pt x="1" y="15"/>
                  </a:cubicBezTo>
                  <a:cubicBezTo>
                    <a:pt x="0" y="10"/>
                    <a:pt x="3" y="5"/>
                    <a:pt x="7" y="4"/>
                  </a:cubicBezTo>
                  <a:cubicBezTo>
                    <a:pt x="19" y="1"/>
                    <a:pt x="19" y="1"/>
                    <a:pt x="19" y="1"/>
                  </a:cubicBezTo>
                  <a:cubicBezTo>
                    <a:pt x="23" y="0"/>
                    <a:pt x="28" y="3"/>
                    <a:pt x="29" y="8"/>
                  </a:cubicBezTo>
                  <a:close/>
                </a:path>
              </a:pathLst>
            </a:custGeom>
            <a:solidFill>
              <a:srgbClr val="FDD4B4"/>
            </a:solidFill>
            <a:ln w="9525">
              <a:noFill/>
            </a:ln>
          </p:spPr>
          <p:txBody>
            <a:bodyPr/>
            <a:p>
              <a:endParaRPr lang="zh-CN" altLang="en-US"/>
            </a:p>
          </p:txBody>
        </p:sp>
        <p:sp>
          <p:nvSpPr>
            <p:cNvPr id="9790" name="Freeform 196"/>
            <p:cNvSpPr/>
            <p:nvPr userDrawn="1"/>
          </p:nvSpPr>
          <p:spPr>
            <a:xfrm>
              <a:off x="3295651" y="2428875"/>
              <a:ext cx="174625" cy="269875"/>
            </a:xfrm>
            <a:custGeom>
              <a:avLst/>
              <a:gdLst/>
              <a:ahLst/>
              <a:cxnLst>
                <a:cxn ang="0">
                  <a:pos x="13179" y="256710"/>
                </a:cxn>
                <a:cxn ang="0">
                  <a:pos x="26358" y="269875"/>
                </a:cxn>
                <a:cxn ang="0">
                  <a:pos x="39537" y="250128"/>
                </a:cxn>
                <a:cxn ang="0">
                  <a:pos x="151561" y="95443"/>
                </a:cxn>
                <a:cxn ang="0">
                  <a:pos x="144971" y="19746"/>
                </a:cxn>
                <a:cxn ang="0">
                  <a:pos x="9884" y="207342"/>
                </a:cxn>
                <a:cxn ang="0">
                  <a:pos x="13179" y="256710"/>
                </a:cxn>
              </a:cxnLst>
              <a:pathLst>
                <a:path w="53" h="82">
                  <a:moveTo>
                    <a:pt x="4" y="78"/>
                  </a:moveTo>
                  <a:cubicBezTo>
                    <a:pt x="8" y="82"/>
                    <a:pt x="8" y="82"/>
                    <a:pt x="8" y="82"/>
                  </a:cubicBezTo>
                  <a:cubicBezTo>
                    <a:pt x="12" y="76"/>
                    <a:pt x="12" y="76"/>
                    <a:pt x="12" y="76"/>
                  </a:cubicBezTo>
                  <a:cubicBezTo>
                    <a:pt x="46" y="29"/>
                    <a:pt x="46" y="29"/>
                    <a:pt x="46" y="29"/>
                  </a:cubicBezTo>
                  <a:cubicBezTo>
                    <a:pt x="53" y="19"/>
                    <a:pt x="49" y="0"/>
                    <a:pt x="44" y="6"/>
                  </a:cubicBezTo>
                  <a:cubicBezTo>
                    <a:pt x="3" y="63"/>
                    <a:pt x="3" y="63"/>
                    <a:pt x="3" y="63"/>
                  </a:cubicBezTo>
                  <a:cubicBezTo>
                    <a:pt x="0" y="67"/>
                    <a:pt x="0" y="74"/>
                    <a:pt x="4" y="78"/>
                  </a:cubicBezTo>
                  <a:close/>
                </a:path>
              </a:pathLst>
            </a:custGeom>
            <a:solidFill>
              <a:srgbClr val="FDD4B4"/>
            </a:solidFill>
            <a:ln w="9525">
              <a:noFill/>
            </a:ln>
          </p:spPr>
          <p:txBody>
            <a:bodyPr/>
            <a:p>
              <a:endParaRPr lang="zh-CN" altLang="en-US"/>
            </a:p>
          </p:txBody>
        </p:sp>
        <p:sp>
          <p:nvSpPr>
            <p:cNvPr id="9791" name="Freeform 197"/>
            <p:cNvSpPr/>
            <p:nvPr userDrawn="1"/>
          </p:nvSpPr>
          <p:spPr>
            <a:xfrm>
              <a:off x="3681413" y="2366963"/>
              <a:ext cx="19050" cy="19050"/>
            </a:xfrm>
            <a:custGeom>
              <a:avLst/>
              <a:gdLst/>
              <a:ahLst/>
              <a:cxnLst>
                <a:cxn ang="0">
                  <a:pos x="12700" y="3175"/>
                </a:cxn>
                <a:cxn ang="0">
                  <a:pos x="15875" y="12700"/>
                </a:cxn>
                <a:cxn ang="0">
                  <a:pos x="6350" y="19050"/>
                </a:cxn>
                <a:cxn ang="0">
                  <a:pos x="3175" y="6350"/>
                </a:cxn>
                <a:cxn ang="0">
                  <a:pos x="12700" y="3175"/>
                </a:cxn>
              </a:cxnLst>
              <a:pathLst>
                <a:path w="6" h="6">
                  <a:moveTo>
                    <a:pt x="4" y="1"/>
                  </a:moveTo>
                  <a:cubicBezTo>
                    <a:pt x="5" y="2"/>
                    <a:pt x="6" y="3"/>
                    <a:pt x="5" y="4"/>
                  </a:cubicBezTo>
                  <a:cubicBezTo>
                    <a:pt x="4" y="6"/>
                    <a:pt x="3" y="6"/>
                    <a:pt x="2" y="6"/>
                  </a:cubicBezTo>
                  <a:cubicBezTo>
                    <a:pt x="1" y="5"/>
                    <a:pt x="0" y="3"/>
                    <a:pt x="1" y="2"/>
                  </a:cubicBezTo>
                  <a:cubicBezTo>
                    <a:pt x="1" y="1"/>
                    <a:pt x="3" y="0"/>
                    <a:pt x="4" y="1"/>
                  </a:cubicBezTo>
                  <a:close/>
                </a:path>
              </a:pathLst>
            </a:custGeom>
            <a:solidFill>
              <a:srgbClr val="58595B"/>
            </a:solidFill>
            <a:ln w="9525">
              <a:noFill/>
            </a:ln>
          </p:spPr>
          <p:txBody>
            <a:bodyPr/>
            <a:p>
              <a:endParaRPr lang="zh-CN" altLang="en-US"/>
            </a:p>
          </p:txBody>
        </p:sp>
        <p:sp>
          <p:nvSpPr>
            <p:cNvPr id="9792" name="Freeform 198"/>
            <p:cNvSpPr/>
            <p:nvPr userDrawn="1"/>
          </p:nvSpPr>
          <p:spPr>
            <a:xfrm>
              <a:off x="3489326" y="2392363"/>
              <a:ext cx="161925" cy="180975"/>
            </a:xfrm>
            <a:custGeom>
              <a:avLst/>
              <a:gdLst/>
              <a:ahLst/>
              <a:cxnLst>
                <a:cxn ang="0">
                  <a:pos x="9525" y="109537"/>
                </a:cxn>
                <a:cxn ang="0">
                  <a:pos x="14287" y="109537"/>
                </a:cxn>
                <a:cxn ang="0">
                  <a:pos x="17462" y="103187"/>
                </a:cxn>
                <a:cxn ang="0">
                  <a:pos x="161925" y="180975"/>
                </a:cxn>
                <a:cxn ang="0">
                  <a:pos x="161925" y="177800"/>
                </a:cxn>
                <a:cxn ang="0">
                  <a:pos x="17462" y="100012"/>
                </a:cxn>
                <a:cxn ang="0">
                  <a:pos x="60325" y="3175"/>
                </a:cxn>
                <a:cxn ang="0">
                  <a:pos x="60325" y="0"/>
                </a:cxn>
                <a:cxn ang="0">
                  <a:pos x="14287" y="100012"/>
                </a:cxn>
                <a:cxn ang="0">
                  <a:pos x="0" y="92075"/>
                </a:cxn>
                <a:cxn ang="0">
                  <a:pos x="0" y="92075"/>
                </a:cxn>
                <a:cxn ang="0">
                  <a:pos x="14287" y="100012"/>
                </a:cxn>
                <a:cxn ang="0">
                  <a:pos x="9525" y="109537"/>
                </a:cxn>
              </a:cxnLst>
              <a:pathLst>
                <a:path w="102" h="114">
                  <a:moveTo>
                    <a:pt x="6" y="69"/>
                  </a:moveTo>
                  <a:lnTo>
                    <a:pt x="9" y="69"/>
                  </a:lnTo>
                  <a:lnTo>
                    <a:pt x="11" y="65"/>
                  </a:lnTo>
                  <a:lnTo>
                    <a:pt x="102" y="114"/>
                  </a:lnTo>
                  <a:lnTo>
                    <a:pt x="102" y="112"/>
                  </a:lnTo>
                  <a:lnTo>
                    <a:pt x="11" y="63"/>
                  </a:lnTo>
                  <a:lnTo>
                    <a:pt x="38" y="2"/>
                  </a:lnTo>
                  <a:lnTo>
                    <a:pt x="38" y="0"/>
                  </a:lnTo>
                  <a:lnTo>
                    <a:pt x="9" y="63"/>
                  </a:lnTo>
                  <a:lnTo>
                    <a:pt x="0" y="58"/>
                  </a:lnTo>
                  <a:lnTo>
                    <a:pt x="0" y="58"/>
                  </a:lnTo>
                  <a:lnTo>
                    <a:pt x="9" y="63"/>
                  </a:lnTo>
                  <a:lnTo>
                    <a:pt x="6" y="69"/>
                  </a:lnTo>
                  <a:close/>
                </a:path>
              </a:pathLst>
            </a:custGeom>
            <a:solidFill>
              <a:srgbClr val="5E5F5F"/>
            </a:solidFill>
            <a:ln w="9525">
              <a:noFill/>
            </a:ln>
          </p:spPr>
          <p:txBody>
            <a:bodyPr/>
            <a:p>
              <a:endParaRPr lang="zh-CN" altLang="en-US"/>
            </a:p>
          </p:txBody>
        </p:sp>
        <p:sp>
          <p:nvSpPr>
            <p:cNvPr id="9793" name="Freeform 199"/>
            <p:cNvSpPr/>
            <p:nvPr userDrawn="1"/>
          </p:nvSpPr>
          <p:spPr>
            <a:xfrm>
              <a:off x="3513138" y="2438400"/>
              <a:ext cx="33338" cy="60325"/>
            </a:xfrm>
            <a:custGeom>
              <a:avLst/>
              <a:gdLst/>
              <a:ahLst/>
              <a:cxnLst>
                <a:cxn ang="0">
                  <a:pos x="22225" y="0"/>
                </a:cxn>
                <a:cxn ang="0">
                  <a:pos x="33338" y="6350"/>
                </a:cxn>
                <a:cxn ang="0">
                  <a:pos x="9525" y="60325"/>
                </a:cxn>
                <a:cxn ang="0">
                  <a:pos x="0" y="53975"/>
                </a:cxn>
                <a:cxn ang="0">
                  <a:pos x="22225" y="0"/>
                </a:cxn>
              </a:cxnLst>
              <a:pathLst>
                <a:path w="21" h="38">
                  <a:moveTo>
                    <a:pt x="14" y="0"/>
                  </a:moveTo>
                  <a:lnTo>
                    <a:pt x="21" y="4"/>
                  </a:lnTo>
                  <a:lnTo>
                    <a:pt x="6" y="38"/>
                  </a:lnTo>
                  <a:lnTo>
                    <a:pt x="0" y="34"/>
                  </a:lnTo>
                  <a:lnTo>
                    <a:pt x="14" y="0"/>
                  </a:lnTo>
                  <a:close/>
                </a:path>
              </a:pathLst>
            </a:custGeom>
            <a:solidFill>
              <a:srgbClr val="6ABBC1"/>
            </a:solidFill>
            <a:ln w="9525">
              <a:noFill/>
            </a:ln>
          </p:spPr>
          <p:txBody>
            <a:bodyPr/>
            <a:p>
              <a:endParaRPr lang="zh-CN" altLang="en-US"/>
            </a:p>
          </p:txBody>
        </p:sp>
        <p:sp>
          <p:nvSpPr>
            <p:cNvPr id="9794" name="Freeform 200"/>
            <p:cNvSpPr/>
            <p:nvPr userDrawn="1"/>
          </p:nvSpPr>
          <p:spPr>
            <a:xfrm>
              <a:off x="3525838" y="2462213"/>
              <a:ext cx="26988" cy="42863"/>
            </a:xfrm>
            <a:custGeom>
              <a:avLst/>
              <a:gdLst/>
              <a:ahLst/>
              <a:cxnLst>
                <a:cxn ang="0">
                  <a:pos x="15875" y="0"/>
                </a:cxn>
                <a:cxn ang="0">
                  <a:pos x="26988" y="3175"/>
                </a:cxn>
                <a:cxn ang="0">
                  <a:pos x="9525" y="42863"/>
                </a:cxn>
                <a:cxn ang="0">
                  <a:pos x="0" y="36512"/>
                </a:cxn>
                <a:cxn ang="0">
                  <a:pos x="15875" y="0"/>
                </a:cxn>
              </a:cxnLst>
              <a:pathLst>
                <a:path w="17" h="27">
                  <a:moveTo>
                    <a:pt x="10" y="0"/>
                  </a:moveTo>
                  <a:lnTo>
                    <a:pt x="17" y="2"/>
                  </a:lnTo>
                  <a:lnTo>
                    <a:pt x="6" y="27"/>
                  </a:lnTo>
                  <a:lnTo>
                    <a:pt x="0" y="23"/>
                  </a:lnTo>
                  <a:lnTo>
                    <a:pt x="10" y="0"/>
                  </a:lnTo>
                  <a:close/>
                </a:path>
              </a:pathLst>
            </a:custGeom>
            <a:solidFill>
              <a:srgbClr val="F06022"/>
            </a:solidFill>
            <a:ln w="9525">
              <a:noFill/>
            </a:ln>
          </p:spPr>
          <p:txBody>
            <a:bodyPr/>
            <a:p>
              <a:endParaRPr lang="zh-CN" altLang="en-US"/>
            </a:p>
          </p:txBody>
        </p:sp>
        <p:sp>
          <p:nvSpPr>
            <p:cNvPr id="9795" name="Freeform 201"/>
            <p:cNvSpPr/>
            <p:nvPr userDrawn="1"/>
          </p:nvSpPr>
          <p:spPr>
            <a:xfrm>
              <a:off x="3538538" y="2441575"/>
              <a:ext cx="36513" cy="69850"/>
            </a:xfrm>
            <a:custGeom>
              <a:avLst/>
              <a:gdLst/>
              <a:ahLst/>
              <a:cxnLst>
                <a:cxn ang="0">
                  <a:pos x="26987" y="0"/>
                </a:cxn>
                <a:cxn ang="0">
                  <a:pos x="36513" y="7937"/>
                </a:cxn>
                <a:cxn ang="0">
                  <a:pos x="7937" y="69850"/>
                </a:cxn>
                <a:cxn ang="0">
                  <a:pos x="0" y="63500"/>
                </a:cxn>
                <a:cxn ang="0">
                  <a:pos x="26987" y="0"/>
                </a:cxn>
              </a:cxnLst>
              <a:pathLst>
                <a:path w="23" h="44">
                  <a:moveTo>
                    <a:pt x="17" y="0"/>
                  </a:moveTo>
                  <a:lnTo>
                    <a:pt x="23" y="5"/>
                  </a:lnTo>
                  <a:lnTo>
                    <a:pt x="5" y="44"/>
                  </a:lnTo>
                  <a:lnTo>
                    <a:pt x="0" y="40"/>
                  </a:lnTo>
                  <a:lnTo>
                    <a:pt x="17" y="0"/>
                  </a:lnTo>
                  <a:close/>
                </a:path>
              </a:pathLst>
            </a:custGeom>
            <a:solidFill>
              <a:srgbClr val="EFAF42"/>
            </a:solidFill>
            <a:ln w="9525">
              <a:noFill/>
            </a:ln>
          </p:spPr>
          <p:txBody>
            <a:bodyPr/>
            <a:p>
              <a:endParaRPr lang="zh-CN" altLang="en-US"/>
            </a:p>
          </p:txBody>
        </p:sp>
        <p:sp>
          <p:nvSpPr>
            <p:cNvPr id="9796" name="Freeform 202"/>
            <p:cNvSpPr/>
            <p:nvPr userDrawn="1"/>
          </p:nvSpPr>
          <p:spPr>
            <a:xfrm>
              <a:off x="3549651" y="2478088"/>
              <a:ext cx="25400" cy="39688"/>
            </a:xfrm>
            <a:custGeom>
              <a:avLst/>
              <a:gdLst/>
              <a:ahLst/>
              <a:cxnLst>
                <a:cxn ang="0">
                  <a:pos x="15875" y="0"/>
                </a:cxn>
                <a:cxn ang="0">
                  <a:pos x="25400" y="3175"/>
                </a:cxn>
                <a:cxn ang="0">
                  <a:pos x="9525" y="39688"/>
                </a:cxn>
                <a:cxn ang="0">
                  <a:pos x="0" y="33337"/>
                </a:cxn>
                <a:cxn ang="0">
                  <a:pos x="15875" y="0"/>
                </a:cxn>
              </a:cxnLst>
              <a:pathLst>
                <a:path w="16" h="25">
                  <a:moveTo>
                    <a:pt x="10" y="0"/>
                  </a:moveTo>
                  <a:lnTo>
                    <a:pt x="16" y="2"/>
                  </a:lnTo>
                  <a:lnTo>
                    <a:pt x="6" y="25"/>
                  </a:lnTo>
                  <a:lnTo>
                    <a:pt x="0" y="21"/>
                  </a:lnTo>
                  <a:lnTo>
                    <a:pt x="10" y="0"/>
                  </a:lnTo>
                  <a:close/>
                </a:path>
              </a:pathLst>
            </a:custGeom>
            <a:solidFill>
              <a:srgbClr val="6ABBC1"/>
            </a:solidFill>
            <a:ln w="9525">
              <a:noFill/>
            </a:ln>
          </p:spPr>
          <p:txBody>
            <a:bodyPr/>
            <a:p>
              <a:endParaRPr lang="zh-CN" altLang="en-US"/>
            </a:p>
          </p:txBody>
        </p:sp>
        <p:sp>
          <p:nvSpPr>
            <p:cNvPr id="9797" name="Freeform 203"/>
            <p:cNvSpPr/>
            <p:nvPr userDrawn="1"/>
          </p:nvSpPr>
          <p:spPr>
            <a:xfrm>
              <a:off x="3562351" y="2474913"/>
              <a:ext cx="30163" cy="49213"/>
            </a:xfrm>
            <a:custGeom>
              <a:avLst/>
              <a:gdLst/>
              <a:ahLst/>
              <a:cxnLst>
                <a:cxn ang="0">
                  <a:pos x="19050" y="0"/>
                </a:cxn>
                <a:cxn ang="0">
                  <a:pos x="30163" y="6350"/>
                </a:cxn>
                <a:cxn ang="0">
                  <a:pos x="9525" y="49213"/>
                </a:cxn>
                <a:cxn ang="0">
                  <a:pos x="0" y="42862"/>
                </a:cxn>
                <a:cxn ang="0">
                  <a:pos x="19050" y="0"/>
                </a:cxn>
              </a:cxnLst>
              <a:pathLst>
                <a:path w="19" h="31">
                  <a:moveTo>
                    <a:pt x="12" y="0"/>
                  </a:moveTo>
                  <a:lnTo>
                    <a:pt x="19" y="4"/>
                  </a:lnTo>
                  <a:lnTo>
                    <a:pt x="6" y="31"/>
                  </a:lnTo>
                  <a:lnTo>
                    <a:pt x="0" y="27"/>
                  </a:lnTo>
                  <a:lnTo>
                    <a:pt x="12" y="0"/>
                  </a:lnTo>
                  <a:close/>
                </a:path>
              </a:pathLst>
            </a:custGeom>
            <a:solidFill>
              <a:srgbClr val="F06022"/>
            </a:solidFill>
            <a:ln w="9525">
              <a:noFill/>
            </a:ln>
          </p:spPr>
          <p:txBody>
            <a:bodyPr/>
            <a:p>
              <a:endParaRPr lang="zh-CN" altLang="en-US"/>
            </a:p>
          </p:txBody>
        </p:sp>
        <p:sp>
          <p:nvSpPr>
            <p:cNvPr id="9798" name="Freeform 204"/>
            <p:cNvSpPr/>
            <p:nvPr userDrawn="1"/>
          </p:nvSpPr>
          <p:spPr>
            <a:xfrm>
              <a:off x="3575051" y="2459038"/>
              <a:ext cx="39688" cy="71438"/>
            </a:xfrm>
            <a:custGeom>
              <a:avLst/>
              <a:gdLst/>
              <a:ahLst/>
              <a:cxnLst>
                <a:cxn ang="0">
                  <a:pos x="30162" y="0"/>
                </a:cxn>
                <a:cxn ang="0">
                  <a:pos x="39688" y="6350"/>
                </a:cxn>
                <a:cxn ang="0">
                  <a:pos x="9525" y="71438"/>
                </a:cxn>
                <a:cxn ang="0">
                  <a:pos x="0" y="68262"/>
                </a:cxn>
                <a:cxn ang="0">
                  <a:pos x="30162" y="0"/>
                </a:cxn>
              </a:cxnLst>
              <a:pathLst>
                <a:path w="25" h="45">
                  <a:moveTo>
                    <a:pt x="19" y="0"/>
                  </a:moveTo>
                  <a:lnTo>
                    <a:pt x="25" y="4"/>
                  </a:lnTo>
                  <a:lnTo>
                    <a:pt x="6" y="45"/>
                  </a:lnTo>
                  <a:lnTo>
                    <a:pt x="0" y="43"/>
                  </a:lnTo>
                  <a:lnTo>
                    <a:pt x="19" y="0"/>
                  </a:lnTo>
                  <a:close/>
                </a:path>
              </a:pathLst>
            </a:custGeom>
            <a:solidFill>
              <a:srgbClr val="EFAF42"/>
            </a:solidFill>
            <a:ln w="9525">
              <a:noFill/>
            </a:ln>
          </p:spPr>
          <p:txBody>
            <a:bodyPr/>
            <a:p>
              <a:endParaRPr lang="zh-CN" altLang="en-US"/>
            </a:p>
          </p:txBody>
        </p:sp>
        <p:sp>
          <p:nvSpPr>
            <p:cNvPr id="9799" name="Freeform 206"/>
            <p:cNvSpPr/>
            <p:nvPr userDrawn="1"/>
          </p:nvSpPr>
          <p:spPr>
            <a:xfrm>
              <a:off x="3589338" y="2487613"/>
              <a:ext cx="25400" cy="50800"/>
            </a:xfrm>
            <a:custGeom>
              <a:avLst/>
              <a:gdLst/>
              <a:ahLst/>
              <a:cxnLst>
                <a:cxn ang="0">
                  <a:pos x="19050" y="0"/>
                </a:cxn>
                <a:cxn ang="0">
                  <a:pos x="25400" y="7937"/>
                </a:cxn>
                <a:cxn ang="0">
                  <a:pos x="6350" y="50800"/>
                </a:cxn>
                <a:cxn ang="0">
                  <a:pos x="0" y="46037"/>
                </a:cxn>
                <a:cxn ang="0">
                  <a:pos x="19050" y="0"/>
                </a:cxn>
              </a:cxnLst>
              <a:pathLst>
                <a:path w="16" h="32">
                  <a:moveTo>
                    <a:pt x="12" y="0"/>
                  </a:moveTo>
                  <a:lnTo>
                    <a:pt x="16" y="5"/>
                  </a:lnTo>
                  <a:lnTo>
                    <a:pt x="4" y="32"/>
                  </a:lnTo>
                  <a:lnTo>
                    <a:pt x="0" y="29"/>
                  </a:lnTo>
                  <a:lnTo>
                    <a:pt x="12" y="0"/>
                  </a:lnTo>
                  <a:close/>
                </a:path>
              </a:pathLst>
            </a:custGeom>
            <a:solidFill>
              <a:srgbClr val="6ABBC1"/>
            </a:solidFill>
            <a:ln w="9525">
              <a:noFill/>
            </a:ln>
          </p:spPr>
          <p:txBody>
            <a:bodyPr/>
            <a:p>
              <a:endParaRPr lang="zh-CN" altLang="en-US"/>
            </a:p>
          </p:txBody>
        </p:sp>
        <p:sp>
          <p:nvSpPr>
            <p:cNvPr id="9800" name="Freeform 207"/>
            <p:cNvSpPr/>
            <p:nvPr userDrawn="1"/>
          </p:nvSpPr>
          <p:spPr>
            <a:xfrm>
              <a:off x="3602038" y="2478088"/>
              <a:ext cx="33338" cy="66675"/>
            </a:xfrm>
            <a:custGeom>
              <a:avLst/>
              <a:gdLst/>
              <a:ahLst/>
              <a:cxnLst>
                <a:cxn ang="0">
                  <a:pos x="25400" y="0"/>
                </a:cxn>
                <a:cxn ang="0">
                  <a:pos x="33338" y="6350"/>
                </a:cxn>
                <a:cxn ang="0">
                  <a:pos x="6350" y="66675"/>
                </a:cxn>
                <a:cxn ang="0">
                  <a:pos x="0" y="63500"/>
                </a:cxn>
                <a:cxn ang="0">
                  <a:pos x="25400" y="0"/>
                </a:cxn>
              </a:cxnLst>
              <a:pathLst>
                <a:path w="21" h="42">
                  <a:moveTo>
                    <a:pt x="16" y="0"/>
                  </a:moveTo>
                  <a:lnTo>
                    <a:pt x="21" y="4"/>
                  </a:lnTo>
                  <a:lnTo>
                    <a:pt x="4" y="42"/>
                  </a:lnTo>
                  <a:lnTo>
                    <a:pt x="0" y="40"/>
                  </a:lnTo>
                  <a:lnTo>
                    <a:pt x="16" y="0"/>
                  </a:lnTo>
                  <a:close/>
                </a:path>
              </a:pathLst>
            </a:custGeom>
            <a:solidFill>
              <a:srgbClr val="F06022"/>
            </a:solidFill>
            <a:ln w="9525">
              <a:noFill/>
            </a:ln>
          </p:spPr>
          <p:txBody>
            <a:bodyPr/>
            <a:p>
              <a:endParaRPr lang="zh-CN" altLang="en-US"/>
            </a:p>
          </p:txBody>
        </p:sp>
        <p:sp>
          <p:nvSpPr>
            <p:cNvPr id="9801" name="Freeform 208"/>
            <p:cNvSpPr/>
            <p:nvPr userDrawn="1"/>
          </p:nvSpPr>
          <p:spPr>
            <a:xfrm>
              <a:off x="3611563" y="2505075"/>
              <a:ext cx="26988" cy="46038"/>
            </a:xfrm>
            <a:custGeom>
              <a:avLst/>
              <a:gdLst/>
              <a:ahLst/>
              <a:cxnLst>
                <a:cxn ang="0">
                  <a:pos x="20637" y="0"/>
                </a:cxn>
                <a:cxn ang="0">
                  <a:pos x="26988" y="6350"/>
                </a:cxn>
                <a:cxn ang="0">
                  <a:pos x="9525" y="46038"/>
                </a:cxn>
                <a:cxn ang="0">
                  <a:pos x="0" y="42862"/>
                </a:cxn>
                <a:cxn ang="0">
                  <a:pos x="20637" y="0"/>
                </a:cxn>
              </a:cxnLst>
              <a:pathLst>
                <a:path w="17" h="29">
                  <a:moveTo>
                    <a:pt x="13" y="0"/>
                  </a:moveTo>
                  <a:lnTo>
                    <a:pt x="17" y="4"/>
                  </a:lnTo>
                  <a:lnTo>
                    <a:pt x="6" y="29"/>
                  </a:lnTo>
                  <a:lnTo>
                    <a:pt x="0" y="27"/>
                  </a:lnTo>
                  <a:lnTo>
                    <a:pt x="13" y="0"/>
                  </a:lnTo>
                  <a:close/>
                </a:path>
              </a:pathLst>
            </a:custGeom>
            <a:solidFill>
              <a:srgbClr val="EFAF42"/>
            </a:solidFill>
            <a:ln w="9525">
              <a:noFill/>
            </a:ln>
          </p:spPr>
          <p:txBody>
            <a:bodyPr/>
            <a:p>
              <a:endParaRPr lang="zh-CN" altLang="en-US"/>
            </a:p>
          </p:txBody>
        </p:sp>
        <p:sp>
          <p:nvSpPr>
            <p:cNvPr id="9802" name="Freeform 209"/>
            <p:cNvSpPr/>
            <p:nvPr userDrawn="1"/>
          </p:nvSpPr>
          <p:spPr>
            <a:xfrm>
              <a:off x="3624263" y="2474913"/>
              <a:ext cx="42863" cy="82550"/>
            </a:xfrm>
            <a:custGeom>
              <a:avLst/>
              <a:gdLst/>
              <a:ahLst/>
              <a:cxnLst>
                <a:cxn ang="0">
                  <a:pos x="33337" y="0"/>
                </a:cxn>
                <a:cxn ang="0">
                  <a:pos x="42863" y="6350"/>
                </a:cxn>
                <a:cxn ang="0">
                  <a:pos x="11112" y="82550"/>
                </a:cxn>
                <a:cxn ang="0">
                  <a:pos x="0" y="79375"/>
                </a:cxn>
                <a:cxn ang="0">
                  <a:pos x="33337" y="0"/>
                </a:cxn>
              </a:cxnLst>
              <a:pathLst>
                <a:path w="27" h="52">
                  <a:moveTo>
                    <a:pt x="21" y="0"/>
                  </a:moveTo>
                  <a:lnTo>
                    <a:pt x="27" y="4"/>
                  </a:lnTo>
                  <a:lnTo>
                    <a:pt x="7" y="52"/>
                  </a:lnTo>
                  <a:lnTo>
                    <a:pt x="0" y="50"/>
                  </a:lnTo>
                  <a:lnTo>
                    <a:pt x="21" y="0"/>
                  </a:lnTo>
                  <a:close/>
                </a:path>
              </a:pathLst>
            </a:custGeom>
            <a:solidFill>
              <a:srgbClr val="6ABBC1"/>
            </a:solidFill>
            <a:ln w="9525">
              <a:noFill/>
            </a:ln>
          </p:spPr>
          <p:txBody>
            <a:bodyPr/>
            <a:p>
              <a:endParaRPr lang="zh-CN" altLang="en-US"/>
            </a:p>
          </p:txBody>
        </p:sp>
        <p:sp>
          <p:nvSpPr>
            <p:cNvPr id="9803" name="Freeform 210"/>
            <p:cNvSpPr/>
            <p:nvPr userDrawn="1"/>
          </p:nvSpPr>
          <p:spPr>
            <a:xfrm>
              <a:off x="3559176" y="2695575"/>
              <a:ext cx="19050" cy="23813"/>
            </a:xfrm>
            <a:custGeom>
              <a:avLst/>
              <a:gdLst/>
              <a:ahLst/>
              <a:cxnLst>
                <a:cxn ang="0">
                  <a:pos x="0" y="0"/>
                </a:cxn>
                <a:cxn ang="0">
                  <a:pos x="12700" y="23813"/>
                </a:cxn>
                <a:cxn ang="0">
                  <a:pos x="19050" y="13607"/>
                </a:cxn>
                <a:cxn ang="0">
                  <a:pos x="19050" y="13607"/>
                </a:cxn>
                <a:cxn ang="0">
                  <a:pos x="0" y="0"/>
                </a:cxn>
              </a:cxnLst>
              <a:pathLst>
                <a:path w="6" h="7">
                  <a:moveTo>
                    <a:pt x="0" y="0"/>
                  </a:moveTo>
                  <a:cubicBezTo>
                    <a:pt x="4" y="7"/>
                    <a:pt x="4" y="7"/>
                    <a:pt x="4" y="7"/>
                  </a:cubicBezTo>
                  <a:cubicBezTo>
                    <a:pt x="5" y="6"/>
                    <a:pt x="6" y="5"/>
                    <a:pt x="6" y="4"/>
                  </a:cubicBezTo>
                  <a:cubicBezTo>
                    <a:pt x="6" y="4"/>
                    <a:pt x="6" y="4"/>
                    <a:pt x="6" y="4"/>
                  </a:cubicBezTo>
                  <a:cubicBezTo>
                    <a:pt x="0" y="0"/>
                    <a:pt x="0" y="0"/>
                    <a:pt x="0" y="0"/>
                  </a:cubicBezTo>
                  <a:close/>
                </a:path>
              </a:pathLst>
            </a:custGeom>
            <a:solidFill>
              <a:srgbClr val="F06022"/>
            </a:solidFill>
            <a:ln w="9525">
              <a:noFill/>
            </a:ln>
          </p:spPr>
          <p:txBody>
            <a:bodyPr/>
            <a:p>
              <a:endParaRPr lang="zh-CN" altLang="en-US"/>
            </a:p>
          </p:txBody>
        </p:sp>
        <p:sp>
          <p:nvSpPr>
            <p:cNvPr id="9804" name="Freeform 211"/>
            <p:cNvSpPr/>
            <p:nvPr userDrawn="1"/>
          </p:nvSpPr>
          <p:spPr>
            <a:xfrm>
              <a:off x="3559176" y="2673350"/>
              <a:ext cx="25400" cy="34925"/>
            </a:xfrm>
            <a:custGeom>
              <a:avLst/>
              <a:gdLst/>
              <a:ahLst/>
              <a:cxnLst>
                <a:cxn ang="0">
                  <a:pos x="0" y="22225"/>
                </a:cxn>
                <a:cxn ang="0">
                  <a:pos x="19050" y="34925"/>
                </a:cxn>
                <a:cxn ang="0">
                  <a:pos x="9525" y="0"/>
                </a:cxn>
                <a:cxn ang="0">
                  <a:pos x="0" y="22225"/>
                </a:cxn>
              </a:cxnLst>
              <a:pathLst>
                <a:path w="8" h="11">
                  <a:moveTo>
                    <a:pt x="0" y="7"/>
                  </a:moveTo>
                  <a:cubicBezTo>
                    <a:pt x="6" y="11"/>
                    <a:pt x="6" y="11"/>
                    <a:pt x="6" y="11"/>
                  </a:cubicBezTo>
                  <a:cubicBezTo>
                    <a:pt x="8" y="7"/>
                    <a:pt x="7" y="2"/>
                    <a:pt x="3" y="0"/>
                  </a:cubicBezTo>
                  <a:lnTo>
                    <a:pt x="0" y="7"/>
                  </a:lnTo>
                  <a:close/>
                </a:path>
              </a:pathLst>
            </a:custGeom>
            <a:solidFill>
              <a:srgbClr val="EFAF42"/>
            </a:solidFill>
            <a:ln w="9525">
              <a:noFill/>
            </a:ln>
          </p:spPr>
          <p:txBody>
            <a:bodyPr/>
            <a:p>
              <a:endParaRPr lang="zh-CN" altLang="en-US"/>
            </a:p>
          </p:txBody>
        </p:sp>
        <p:sp>
          <p:nvSpPr>
            <p:cNvPr id="9805" name="Freeform 212"/>
            <p:cNvSpPr/>
            <p:nvPr userDrawn="1"/>
          </p:nvSpPr>
          <p:spPr>
            <a:xfrm>
              <a:off x="3532188" y="2667000"/>
              <a:ext cx="39688" cy="55563"/>
            </a:xfrm>
            <a:custGeom>
              <a:avLst/>
              <a:gdLst/>
              <a:ahLst/>
              <a:cxnLst>
                <a:cxn ang="0">
                  <a:pos x="26458" y="29415"/>
                </a:cxn>
                <a:cxn ang="0">
                  <a:pos x="36380" y="6536"/>
                </a:cxn>
                <a:cxn ang="0">
                  <a:pos x="3307" y="19610"/>
                </a:cxn>
                <a:cxn ang="0">
                  <a:pos x="16536" y="52294"/>
                </a:cxn>
                <a:cxn ang="0">
                  <a:pos x="39688" y="52294"/>
                </a:cxn>
                <a:cxn ang="0">
                  <a:pos x="26458" y="29415"/>
                </a:cxn>
              </a:cxnLst>
              <a:pathLst>
                <a:path w="12" h="17">
                  <a:moveTo>
                    <a:pt x="8" y="9"/>
                  </a:moveTo>
                  <a:cubicBezTo>
                    <a:pt x="11" y="2"/>
                    <a:pt x="11" y="2"/>
                    <a:pt x="11" y="2"/>
                  </a:cubicBezTo>
                  <a:cubicBezTo>
                    <a:pt x="8" y="0"/>
                    <a:pt x="3" y="2"/>
                    <a:pt x="1" y="6"/>
                  </a:cubicBezTo>
                  <a:cubicBezTo>
                    <a:pt x="0" y="10"/>
                    <a:pt x="1" y="14"/>
                    <a:pt x="5" y="16"/>
                  </a:cubicBezTo>
                  <a:cubicBezTo>
                    <a:pt x="7" y="17"/>
                    <a:pt x="10" y="17"/>
                    <a:pt x="12" y="16"/>
                  </a:cubicBezTo>
                  <a:cubicBezTo>
                    <a:pt x="8" y="9"/>
                    <a:pt x="8" y="9"/>
                    <a:pt x="8" y="9"/>
                  </a:cubicBezTo>
                  <a:close/>
                </a:path>
              </a:pathLst>
            </a:custGeom>
            <a:solidFill>
              <a:srgbClr val="6ABBC1"/>
            </a:solidFill>
            <a:ln w="9525">
              <a:noFill/>
            </a:ln>
          </p:spPr>
          <p:txBody>
            <a:bodyPr/>
            <a:p>
              <a:endParaRPr lang="zh-CN" altLang="en-US"/>
            </a:p>
          </p:txBody>
        </p:sp>
        <p:sp>
          <p:nvSpPr>
            <p:cNvPr id="9806" name="Freeform 213"/>
            <p:cNvSpPr/>
            <p:nvPr userDrawn="1"/>
          </p:nvSpPr>
          <p:spPr>
            <a:xfrm>
              <a:off x="3482976" y="2640013"/>
              <a:ext cx="52388" cy="55563"/>
            </a:xfrm>
            <a:custGeom>
              <a:avLst/>
              <a:gdLst/>
              <a:ahLst/>
              <a:cxnLst>
                <a:cxn ang="0">
                  <a:pos x="36016" y="6536"/>
                </a:cxn>
                <a:cxn ang="0">
                  <a:pos x="3274" y="16342"/>
                </a:cxn>
                <a:cxn ang="0">
                  <a:pos x="16371" y="52294"/>
                </a:cxn>
                <a:cxn ang="0">
                  <a:pos x="36016" y="52294"/>
                </a:cxn>
                <a:cxn ang="0">
                  <a:pos x="45839" y="39220"/>
                </a:cxn>
                <a:cxn ang="0">
                  <a:pos x="45839" y="39220"/>
                </a:cxn>
                <a:cxn ang="0">
                  <a:pos x="36016" y="6536"/>
                </a:cxn>
              </a:cxnLst>
              <a:pathLst>
                <a:path w="16" h="17">
                  <a:moveTo>
                    <a:pt x="11" y="2"/>
                  </a:moveTo>
                  <a:cubicBezTo>
                    <a:pt x="7" y="0"/>
                    <a:pt x="3" y="2"/>
                    <a:pt x="1" y="5"/>
                  </a:cubicBezTo>
                  <a:cubicBezTo>
                    <a:pt x="0" y="9"/>
                    <a:pt x="1" y="14"/>
                    <a:pt x="5" y="16"/>
                  </a:cubicBezTo>
                  <a:cubicBezTo>
                    <a:pt x="7" y="17"/>
                    <a:pt x="9" y="17"/>
                    <a:pt x="11" y="16"/>
                  </a:cubicBezTo>
                  <a:cubicBezTo>
                    <a:pt x="13" y="15"/>
                    <a:pt x="14" y="14"/>
                    <a:pt x="14" y="12"/>
                  </a:cubicBezTo>
                  <a:cubicBezTo>
                    <a:pt x="14" y="12"/>
                    <a:pt x="14" y="12"/>
                    <a:pt x="14" y="12"/>
                  </a:cubicBezTo>
                  <a:cubicBezTo>
                    <a:pt x="16" y="8"/>
                    <a:pt x="14" y="4"/>
                    <a:pt x="11" y="2"/>
                  </a:cubicBezTo>
                  <a:close/>
                </a:path>
              </a:pathLst>
            </a:custGeom>
            <a:solidFill>
              <a:srgbClr val="6ABBC1"/>
            </a:solidFill>
            <a:ln w="9525">
              <a:noFill/>
            </a:ln>
          </p:spPr>
          <p:txBody>
            <a:bodyPr/>
            <a:p>
              <a:endParaRPr lang="zh-CN" altLang="en-US"/>
            </a:p>
          </p:txBody>
        </p:sp>
        <p:sp>
          <p:nvSpPr>
            <p:cNvPr id="9807" name="Freeform 214"/>
            <p:cNvSpPr/>
            <p:nvPr userDrawn="1"/>
          </p:nvSpPr>
          <p:spPr>
            <a:xfrm>
              <a:off x="3509963" y="2646363"/>
              <a:ext cx="22225" cy="26988"/>
            </a:xfrm>
            <a:custGeom>
              <a:avLst/>
              <a:gdLst/>
              <a:ahLst/>
              <a:cxnLst>
                <a:cxn ang="0">
                  <a:pos x="9525" y="0"/>
                </a:cxn>
                <a:cxn ang="0">
                  <a:pos x="0" y="23614"/>
                </a:cxn>
                <a:cxn ang="0">
                  <a:pos x="0" y="23614"/>
                </a:cxn>
                <a:cxn ang="0">
                  <a:pos x="0" y="23614"/>
                </a:cxn>
                <a:cxn ang="0">
                  <a:pos x="22225" y="26988"/>
                </a:cxn>
                <a:cxn ang="0">
                  <a:pos x="9525" y="0"/>
                </a:cxn>
              </a:cxnLst>
              <a:pathLst>
                <a:path w="7" h="8">
                  <a:moveTo>
                    <a:pt x="3" y="0"/>
                  </a:moveTo>
                  <a:cubicBezTo>
                    <a:pt x="0" y="7"/>
                    <a:pt x="0" y="7"/>
                    <a:pt x="0" y="7"/>
                  </a:cubicBezTo>
                  <a:cubicBezTo>
                    <a:pt x="0" y="7"/>
                    <a:pt x="0" y="7"/>
                    <a:pt x="0" y="7"/>
                  </a:cubicBezTo>
                  <a:cubicBezTo>
                    <a:pt x="0" y="7"/>
                    <a:pt x="0" y="7"/>
                    <a:pt x="0" y="7"/>
                  </a:cubicBezTo>
                  <a:cubicBezTo>
                    <a:pt x="7" y="8"/>
                    <a:pt x="7" y="8"/>
                    <a:pt x="7" y="8"/>
                  </a:cubicBezTo>
                  <a:cubicBezTo>
                    <a:pt x="7" y="5"/>
                    <a:pt x="6" y="1"/>
                    <a:pt x="3" y="0"/>
                  </a:cubicBezTo>
                  <a:close/>
                </a:path>
              </a:pathLst>
            </a:custGeom>
            <a:solidFill>
              <a:srgbClr val="EFAF42"/>
            </a:solidFill>
            <a:ln w="9525">
              <a:noFill/>
            </a:ln>
          </p:spPr>
          <p:txBody>
            <a:bodyPr/>
            <a:p>
              <a:endParaRPr lang="zh-CN" altLang="en-US"/>
            </a:p>
          </p:txBody>
        </p:sp>
        <p:sp>
          <p:nvSpPr>
            <p:cNvPr id="9808" name="Freeform 215"/>
            <p:cNvSpPr/>
            <p:nvPr userDrawn="1"/>
          </p:nvSpPr>
          <p:spPr>
            <a:xfrm>
              <a:off x="3486151" y="2670175"/>
              <a:ext cx="46038" cy="25400"/>
            </a:xfrm>
            <a:custGeom>
              <a:avLst/>
              <a:gdLst/>
              <a:ahLst/>
              <a:cxnLst>
                <a:cxn ang="0">
                  <a:pos x="46038" y="3175"/>
                </a:cxn>
                <a:cxn ang="0">
                  <a:pos x="23019" y="0"/>
                </a:cxn>
                <a:cxn ang="0">
                  <a:pos x="23019" y="0"/>
                </a:cxn>
                <a:cxn ang="0">
                  <a:pos x="0" y="6350"/>
                </a:cxn>
                <a:cxn ang="0">
                  <a:pos x="13153" y="22225"/>
                </a:cxn>
                <a:cxn ang="0">
                  <a:pos x="32884" y="22225"/>
                </a:cxn>
                <a:cxn ang="0">
                  <a:pos x="42749" y="9525"/>
                </a:cxn>
                <a:cxn ang="0">
                  <a:pos x="46038" y="3175"/>
                </a:cxn>
              </a:cxnLst>
              <a:pathLst>
                <a:path w="14" h="8">
                  <a:moveTo>
                    <a:pt x="14" y="1"/>
                  </a:moveTo>
                  <a:cubicBezTo>
                    <a:pt x="7" y="0"/>
                    <a:pt x="7" y="0"/>
                    <a:pt x="7" y="0"/>
                  </a:cubicBezTo>
                  <a:cubicBezTo>
                    <a:pt x="7" y="0"/>
                    <a:pt x="7" y="0"/>
                    <a:pt x="7" y="0"/>
                  </a:cubicBezTo>
                  <a:cubicBezTo>
                    <a:pt x="0" y="2"/>
                    <a:pt x="0" y="2"/>
                    <a:pt x="0" y="2"/>
                  </a:cubicBezTo>
                  <a:cubicBezTo>
                    <a:pt x="1" y="4"/>
                    <a:pt x="2" y="6"/>
                    <a:pt x="4" y="7"/>
                  </a:cubicBezTo>
                  <a:cubicBezTo>
                    <a:pt x="6" y="8"/>
                    <a:pt x="8" y="8"/>
                    <a:pt x="10" y="7"/>
                  </a:cubicBezTo>
                  <a:cubicBezTo>
                    <a:pt x="11" y="6"/>
                    <a:pt x="12" y="5"/>
                    <a:pt x="13" y="3"/>
                  </a:cubicBezTo>
                  <a:cubicBezTo>
                    <a:pt x="13" y="3"/>
                    <a:pt x="14" y="2"/>
                    <a:pt x="14" y="1"/>
                  </a:cubicBezTo>
                  <a:close/>
                </a:path>
              </a:pathLst>
            </a:custGeom>
            <a:solidFill>
              <a:srgbClr val="F06022"/>
            </a:solidFill>
            <a:ln w="9525">
              <a:noFill/>
            </a:ln>
          </p:spPr>
          <p:txBody>
            <a:bodyPr/>
            <a:p>
              <a:endParaRPr lang="zh-CN" altLang="en-US"/>
            </a:p>
          </p:txBody>
        </p:sp>
        <p:sp>
          <p:nvSpPr>
            <p:cNvPr id="9809" name="Freeform 216"/>
            <p:cNvSpPr/>
            <p:nvPr userDrawn="1"/>
          </p:nvSpPr>
          <p:spPr>
            <a:xfrm>
              <a:off x="3430588" y="2613025"/>
              <a:ext cx="55563" cy="57150"/>
            </a:xfrm>
            <a:custGeom>
              <a:avLst/>
              <a:gdLst/>
              <a:ahLst/>
              <a:cxnLst>
                <a:cxn ang="0">
                  <a:pos x="39220" y="6723"/>
                </a:cxn>
                <a:cxn ang="0">
                  <a:pos x="6536" y="16808"/>
                </a:cxn>
                <a:cxn ang="0">
                  <a:pos x="16342" y="53788"/>
                </a:cxn>
                <a:cxn ang="0">
                  <a:pos x="39220" y="53788"/>
                </a:cxn>
                <a:cxn ang="0">
                  <a:pos x="49026" y="40341"/>
                </a:cxn>
                <a:cxn ang="0">
                  <a:pos x="49026" y="40341"/>
                </a:cxn>
                <a:cxn ang="0">
                  <a:pos x="39220" y="6723"/>
                </a:cxn>
              </a:cxnLst>
              <a:pathLst>
                <a:path w="17" h="17">
                  <a:moveTo>
                    <a:pt x="12" y="2"/>
                  </a:moveTo>
                  <a:cubicBezTo>
                    <a:pt x="8" y="0"/>
                    <a:pt x="4" y="1"/>
                    <a:pt x="2" y="5"/>
                  </a:cubicBezTo>
                  <a:cubicBezTo>
                    <a:pt x="0" y="9"/>
                    <a:pt x="2" y="14"/>
                    <a:pt x="5" y="16"/>
                  </a:cubicBezTo>
                  <a:cubicBezTo>
                    <a:pt x="8" y="17"/>
                    <a:pt x="10" y="17"/>
                    <a:pt x="12" y="16"/>
                  </a:cubicBezTo>
                  <a:cubicBezTo>
                    <a:pt x="13" y="15"/>
                    <a:pt x="14" y="14"/>
                    <a:pt x="15" y="12"/>
                  </a:cubicBezTo>
                  <a:cubicBezTo>
                    <a:pt x="15" y="12"/>
                    <a:pt x="15" y="12"/>
                    <a:pt x="15" y="12"/>
                  </a:cubicBezTo>
                  <a:cubicBezTo>
                    <a:pt x="17" y="8"/>
                    <a:pt x="15" y="4"/>
                    <a:pt x="12" y="2"/>
                  </a:cubicBezTo>
                  <a:close/>
                </a:path>
              </a:pathLst>
            </a:custGeom>
            <a:solidFill>
              <a:srgbClr val="6ABBC1"/>
            </a:solidFill>
            <a:ln w="9525">
              <a:noFill/>
            </a:ln>
          </p:spPr>
          <p:txBody>
            <a:bodyPr/>
            <a:p>
              <a:endParaRPr lang="zh-CN" altLang="en-US"/>
            </a:p>
          </p:txBody>
        </p:sp>
        <p:sp>
          <p:nvSpPr>
            <p:cNvPr id="9810" name="Freeform 217"/>
            <p:cNvSpPr/>
            <p:nvPr userDrawn="1"/>
          </p:nvSpPr>
          <p:spPr>
            <a:xfrm>
              <a:off x="3433763" y="2640013"/>
              <a:ext cx="30163" cy="30163"/>
            </a:xfrm>
            <a:custGeom>
              <a:avLst/>
              <a:gdLst/>
              <a:ahLst/>
              <a:cxnLst>
                <a:cxn ang="0">
                  <a:pos x="30163" y="30163"/>
                </a:cxn>
                <a:cxn ang="0">
                  <a:pos x="23460" y="3351"/>
                </a:cxn>
                <a:cxn ang="0">
                  <a:pos x="0" y="0"/>
                </a:cxn>
                <a:cxn ang="0">
                  <a:pos x="13405" y="26811"/>
                </a:cxn>
                <a:cxn ang="0">
                  <a:pos x="30163" y="30163"/>
                </a:cxn>
              </a:cxnLst>
              <a:pathLst>
                <a:path w="9" h="9">
                  <a:moveTo>
                    <a:pt x="9" y="9"/>
                  </a:moveTo>
                  <a:cubicBezTo>
                    <a:pt x="7" y="1"/>
                    <a:pt x="7" y="1"/>
                    <a:pt x="7" y="1"/>
                  </a:cubicBezTo>
                  <a:cubicBezTo>
                    <a:pt x="0" y="0"/>
                    <a:pt x="0" y="0"/>
                    <a:pt x="0" y="0"/>
                  </a:cubicBezTo>
                  <a:cubicBezTo>
                    <a:pt x="0" y="3"/>
                    <a:pt x="2" y="6"/>
                    <a:pt x="4" y="8"/>
                  </a:cubicBezTo>
                  <a:cubicBezTo>
                    <a:pt x="6" y="9"/>
                    <a:pt x="7" y="9"/>
                    <a:pt x="9" y="9"/>
                  </a:cubicBezTo>
                  <a:close/>
                </a:path>
              </a:pathLst>
            </a:custGeom>
            <a:solidFill>
              <a:srgbClr val="F06022"/>
            </a:solidFill>
            <a:ln w="9525">
              <a:noFill/>
            </a:ln>
          </p:spPr>
          <p:txBody>
            <a:bodyPr/>
            <a:p>
              <a:endParaRPr lang="zh-CN" altLang="en-US"/>
            </a:p>
          </p:txBody>
        </p:sp>
        <p:sp>
          <p:nvSpPr>
            <p:cNvPr id="9811" name="Freeform 218"/>
            <p:cNvSpPr/>
            <p:nvPr userDrawn="1"/>
          </p:nvSpPr>
          <p:spPr>
            <a:xfrm>
              <a:off x="3455988" y="2633663"/>
              <a:ext cx="26988" cy="36513"/>
            </a:xfrm>
            <a:custGeom>
              <a:avLst/>
              <a:gdLst/>
              <a:ahLst/>
              <a:cxnLst>
                <a:cxn ang="0">
                  <a:pos x="0" y="9958"/>
                </a:cxn>
                <a:cxn ang="0">
                  <a:pos x="6747" y="36513"/>
                </a:cxn>
                <a:cxn ang="0">
                  <a:pos x="23614" y="19916"/>
                </a:cxn>
                <a:cxn ang="0">
                  <a:pos x="23614" y="0"/>
                </a:cxn>
                <a:cxn ang="0">
                  <a:pos x="3373" y="9958"/>
                </a:cxn>
                <a:cxn ang="0">
                  <a:pos x="0" y="9958"/>
                </a:cxn>
              </a:cxnLst>
              <a:pathLst>
                <a:path w="8" h="11">
                  <a:moveTo>
                    <a:pt x="0" y="3"/>
                  </a:moveTo>
                  <a:cubicBezTo>
                    <a:pt x="2" y="11"/>
                    <a:pt x="2" y="11"/>
                    <a:pt x="2" y="11"/>
                  </a:cubicBezTo>
                  <a:cubicBezTo>
                    <a:pt x="4" y="10"/>
                    <a:pt x="6" y="9"/>
                    <a:pt x="7" y="6"/>
                  </a:cubicBezTo>
                  <a:cubicBezTo>
                    <a:pt x="8" y="4"/>
                    <a:pt x="8" y="2"/>
                    <a:pt x="7" y="0"/>
                  </a:cubicBezTo>
                  <a:cubicBezTo>
                    <a:pt x="1" y="3"/>
                    <a:pt x="1" y="3"/>
                    <a:pt x="1" y="3"/>
                  </a:cubicBezTo>
                  <a:lnTo>
                    <a:pt x="0" y="3"/>
                  </a:lnTo>
                  <a:close/>
                </a:path>
              </a:pathLst>
            </a:custGeom>
            <a:solidFill>
              <a:srgbClr val="EFAF42"/>
            </a:solidFill>
            <a:ln w="9525">
              <a:noFill/>
            </a:ln>
          </p:spPr>
          <p:txBody>
            <a:bodyPr/>
            <a:p>
              <a:endParaRPr lang="zh-CN" altLang="en-US"/>
            </a:p>
          </p:txBody>
        </p:sp>
        <p:sp>
          <p:nvSpPr>
            <p:cNvPr id="9812" name="Freeform 219"/>
            <p:cNvSpPr/>
            <p:nvPr userDrawn="1"/>
          </p:nvSpPr>
          <p:spPr>
            <a:xfrm>
              <a:off x="3424238" y="2667000"/>
              <a:ext cx="39688" cy="22225"/>
            </a:xfrm>
            <a:custGeom>
              <a:avLst/>
              <a:gdLst/>
              <a:ahLst/>
              <a:cxnLst>
                <a:cxn ang="0">
                  <a:pos x="0" y="0"/>
                </a:cxn>
                <a:cxn ang="0">
                  <a:pos x="39688" y="19050"/>
                </a:cxn>
                <a:cxn ang="0">
                  <a:pos x="36512" y="22225"/>
                </a:cxn>
                <a:cxn ang="0">
                  <a:pos x="0" y="3175"/>
                </a:cxn>
                <a:cxn ang="0">
                  <a:pos x="0" y="0"/>
                </a:cxn>
              </a:cxnLst>
              <a:pathLst>
                <a:path w="25" h="14">
                  <a:moveTo>
                    <a:pt x="0" y="0"/>
                  </a:moveTo>
                  <a:lnTo>
                    <a:pt x="25" y="12"/>
                  </a:lnTo>
                  <a:lnTo>
                    <a:pt x="23" y="14"/>
                  </a:lnTo>
                  <a:lnTo>
                    <a:pt x="0" y="2"/>
                  </a:lnTo>
                  <a:lnTo>
                    <a:pt x="0" y="0"/>
                  </a:lnTo>
                  <a:close/>
                </a:path>
              </a:pathLst>
            </a:custGeom>
            <a:solidFill>
              <a:srgbClr val="A6A8AB"/>
            </a:solidFill>
            <a:ln w="9525">
              <a:noFill/>
            </a:ln>
          </p:spPr>
          <p:txBody>
            <a:bodyPr/>
            <a:p>
              <a:endParaRPr lang="zh-CN" altLang="en-US"/>
            </a:p>
          </p:txBody>
        </p:sp>
        <p:sp>
          <p:nvSpPr>
            <p:cNvPr id="9813" name="Freeform 220"/>
            <p:cNvSpPr/>
            <p:nvPr userDrawn="1"/>
          </p:nvSpPr>
          <p:spPr>
            <a:xfrm>
              <a:off x="3421063" y="2673350"/>
              <a:ext cx="39688" cy="22225"/>
            </a:xfrm>
            <a:custGeom>
              <a:avLst/>
              <a:gdLst/>
              <a:ahLst/>
              <a:cxnLst>
                <a:cxn ang="0">
                  <a:pos x="3175" y="0"/>
                </a:cxn>
                <a:cxn ang="0">
                  <a:pos x="39688" y="19050"/>
                </a:cxn>
                <a:cxn ang="0">
                  <a:pos x="34925" y="22225"/>
                </a:cxn>
                <a:cxn ang="0">
                  <a:pos x="0" y="3175"/>
                </a:cxn>
                <a:cxn ang="0">
                  <a:pos x="3175" y="0"/>
                </a:cxn>
              </a:cxnLst>
              <a:pathLst>
                <a:path w="25" h="14">
                  <a:moveTo>
                    <a:pt x="2" y="0"/>
                  </a:moveTo>
                  <a:lnTo>
                    <a:pt x="25" y="12"/>
                  </a:lnTo>
                  <a:lnTo>
                    <a:pt x="22" y="14"/>
                  </a:lnTo>
                  <a:lnTo>
                    <a:pt x="0" y="2"/>
                  </a:lnTo>
                  <a:lnTo>
                    <a:pt x="2" y="0"/>
                  </a:lnTo>
                  <a:close/>
                </a:path>
              </a:pathLst>
            </a:custGeom>
            <a:solidFill>
              <a:srgbClr val="A6A8AB"/>
            </a:solidFill>
            <a:ln w="9525">
              <a:noFill/>
            </a:ln>
          </p:spPr>
          <p:txBody>
            <a:bodyPr/>
            <a:p>
              <a:endParaRPr lang="zh-CN" altLang="en-US"/>
            </a:p>
          </p:txBody>
        </p:sp>
        <p:sp>
          <p:nvSpPr>
            <p:cNvPr id="9814" name="Freeform 221"/>
            <p:cNvSpPr/>
            <p:nvPr userDrawn="1"/>
          </p:nvSpPr>
          <p:spPr>
            <a:xfrm>
              <a:off x="3417888" y="2676525"/>
              <a:ext cx="38100" cy="22225"/>
            </a:xfrm>
            <a:custGeom>
              <a:avLst/>
              <a:gdLst/>
              <a:ahLst/>
              <a:cxnLst>
                <a:cxn ang="0">
                  <a:pos x="3175" y="0"/>
                </a:cxn>
                <a:cxn ang="0">
                  <a:pos x="38100" y="22225"/>
                </a:cxn>
                <a:cxn ang="0">
                  <a:pos x="38100" y="22225"/>
                </a:cxn>
                <a:cxn ang="0">
                  <a:pos x="0" y="3175"/>
                </a:cxn>
                <a:cxn ang="0">
                  <a:pos x="3175" y="0"/>
                </a:cxn>
              </a:cxnLst>
              <a:pathLst>
                <a:path w="24" h="14">
                  <a:moveTo>
                    <a:pt x="2" y="0"/>
                  </a:moveTo>
                  <a:lnTo>
                    <a:pt x="24" y="14"/>
                  </a:lnTo>
                  <a:lnTo>
                    <a:pt x="24" y="14"/>
                  </a:lnTo>
                  <a:lnTo>
                    <a:pt x="0" y="2"/>
                  </a:lnTo>
                  <a:lnTo>
                    <a:pt x="2" y="0"/>
                  </a:lnTo>
                  <a:close/>
                </a:path>
              </a:pathLst>
            </a:custGeom>
            <a:solidFill>
              <a:srgbClr val="A6A8AB"/>
            </a:solidFill>
            <a:ln w="9525">
              <a:noFill/>
            </a:ln>
          </p:spPr>
          <p:txBody>
            <a:bodyPr/>
            <a:p>
              <a:endParaRPr lang="zh-CN" altLang="en-US"/>
            </a:p>
          </p:txBody>
        </p:sp>
        <p:sp>
          <p:nvSpPr>
            <p:cNvPr id="9815" name="Freeform 222"/>
            <p:cNvSpPr/>
            <p:nvPr userDrawn="1"/>
          </p:nvSpPr>
          <p:spPr>
            <a:xfrm>
              <a:off x="3417888" y="2682875"/>
              <a:ext cx="34925" cy="22225"/>
            </a:xfrm>
            <a:custGeom>
              <a:avLst/>
              <a:gdLst/>
              <a:ahLst/>
              <a:cxnLst>
                <a:cxn ang="0">
                  <a:pos x="0" y="0"/>
                </a:cxn>
                <a:cxn ang="0">
                  <a:pos x="34925" y="19050"/>
                </a:cxn>
                <a:cxn ang="0">
                  <a:pos x="34925" y="22225"/>
                </a:cxn>
                <a:cxn ang="0">
                  <a:pos x="0" y="3175"/>
                </a:cxn>
                <a:cxn ang="0">
                  <a:pos x="0" y="0"/>
                </a:cxn>
              </a:cxnLst>
              <a:pathLst>
                <a:path w="22" h="14">
                  <a:moveTo>
                    <a:pt x="0" y="0"/>
                  </a:moveTo>
                  <a:lnTo>
                    <a:pt x="22" y="12"/>
                  </a:lnTo>
                  <a:lnTo>
                    <a:pt x="22" y="14"/>
                  </a:lnTo>
                  <a:lnTo>
                    <a:pt x="0" y="2"/>
                  </a:lnTo>
                  <a:lnTo>
                    <a:pt x="0" y="0"/>
                  </a:lnTo>
                  <a:close/>
                </a:path>
              </a:pathLst>
            </a:custGeom>
            <a:solidFill>
              <a:srgbClr val="A6A8AB"/>
            </a:solidFill>
            <a:ln w="9525">
              <a:noFill/>
            </a:ln>
          </p:spPr>
          <p:txBody>
            <a:bodyPr/>
            <a:p>
              <a:endParaRPr lang="zh-CN" altLang="en-US"/>
            </a:p>
          </p:txBody>
        </p:sp>
        <p:sp>
          <p:nvSpPr>
            <p:cNvPr id="9816" name="Freeform 223"/>
            <p:cNvSpPr/>
            <p:nvPr userDrawn="1"/>
          </p:nvSpPr>
          <p:spPr>
            <a:xfrm>
              <a:off x="3413126" y="2689225"/>
              <a:ext cx="20638" cy="12700"/>
            </a:xfrm>
            <a:custGeom>
              <a:avLst/>
              <a:gdLst/>
              <a:ahLst/>
              <a:cxnLst>
                <a:cxn ang="0">
                  <a:pos x="0" y="0"/>
                </a:cxn>
                <a:cxn ang="0">
                  <a:pos x="20638" y="9525"/>
                </a:cxn>
                <a:cxn ang="0">
                  <a:pos x="17462" y="12700"/>
                </a:cxn>
                <a:cxn ang="0">
                  <a:pos x="0" y="3175"/>
                </a:cxn>
                <a:cxn ang="0">
                  <a:pos x="0" y="0"/>
                </a:cxn>
              </a:cxnLst>
              <a:pathLst>
                <a:path w="13" h="8">
                  <a:moveTo>
                    <a:pt x="0" y="0"/>
                  </a:moveTo>
                  <a:lnTo>
                    <a:pt x="13" y="6"/>
                  </a:lnTo>
                  <a:lnTo>
                    <a:pt x="11" y="8"/>
                  </a:lnTo>
                  <a:lnTo>
                    <a:pt x="0" y="2"/>
                  </a:lnTo>
                  <a:lnTo>
                    <a:pt x="0" y="0"/>
                  </a:lnTo>
                  <a:close/>
                </a:path>
              </a:pathLst>
            </a:custGeom>
            <a:solidFill>
              <a:srgbClr val="A6A8AB"/>
            </a:solidFill>
            <a:ln w="9525">
              <a:noFill/>
            </a:ln>
          </p:spPr>
          <p:txBody>
            <a:bodyPr/>
            <a:p>
              <a:endParaRPr lang="zh-CN" altLang="en-US"/>
            </a:p>
          </p:txBody>
        </p:sp>
        <p:sp>
          <p:nvSpPr>
            <p:cNvPr id="9817" name="Freeform 224"/>
            <p:cNvSpPr/>
            <p:nvPr userDrawn="1"/>
          </p:nvSpPr>
          <p:spPr>
            <a:xfrm>
              <a:off x="3473451" y="2692400"/>
              <a:ext cx="39688" cy="23813"/>
            </a:xfrm>
            <a:custGeom>
              <a:avLst/>
              <a:gdLst/>
              <a:ahLst/>
              <a:cxnLst>
                <a:cxn ang="0">
                  <a:pos x="3175" y="0"/>
                </a:cxn>
                <a:cxn ang="0">
                  <a:pos x="39688" y="20637"/>
                </a:cxn>
                <a:cxn ang="0">
                  <a:pos x="36512" y="23813"/>
                </a:cxn>
                <a:cxn ang="0">
                  <a:pos x="0" y="3175"/>
                </a:cxn>
                <a:cxn ang="0">
                  <a:pos x="3175" y="0"/>
                </a:cxn>
              </a:cxnLst>
              <a:pathLst>
                <a:path w="25" h="15">
                  <a:moveTo>
                    <a:pt x="2" y="0"/>
                  </a:moveTo>
                  <a:lnTo>
                    <a:pt x="25" y="13"/>
                  </a:lnTo>
                  <a:lnTo>
                    <a:pt x="23" y="15"/>
                  </a:lnTo>
                  <a:lnTo>
                    <a:pt x="0" y="2"/>
                  </a:lnTo>
                  <a:lnTo>
                    <a:pt x="2" y="0"/>
                  </a:lnTo>
                  <a:close/>
                </a:path>
              </a:pathLst>
            </a:custGeom>
            <a:solidFill>
              <a:srgbClr val="A6A8AB"/>
            </a:solidFill>
            <a:ln w="9525">
              <a:noFill/>
            </a:ln>
          </p:spPr>
          <p:txBody>
            <a:bodyPr/>
            <a:p>
              <a:endParaRPr lang="zh-CN" altLang="en-US"/>
            </a:p>
          </p:txBody>
        </p:sp>
        <p:sp>
          <p:nvSpPr>
            <p:cNvPr id="9818" name="Freeform 225"/>
            <p:cNvSpPr/>
            <p:nvPr userDrawn="1"/>
          </p:nvSpPr>
          <p:spPr>
            <a:xfrm>
              <a:off x="3470276" y="2698750"/>
              <a:ext cx="39688" cy="23813"/>
            </a:xfrm>
            <a:custGeom>
              <a:avLst/>
              <a:gdLst/>
              <a:ahLst/>
              <a:cxnLst>
                <a:cxn ang="0">
                  <a:pos x="3175" y="0"/>
                </a:cxn>
                <a:cxn ang="0">
                  <a:pos x="39688" y="20637"/>
                </a:cxn>
                <a:cxn ang="0">
                  <a:pos x="39688" y="23813"/>
                </a:cxn>
                <a:cxn ang="0">
                  <a:pos x="0" y="3175"/>
                </a:cxn>
                <a:cxn ang="0">
                  <a:pos x="3175" y="0"/>
                </a:cxn>
              </a:cxnLst>
              <a:pathLst>
                <a:path w="25" h="15">
                  <a:moveTo>
                    <a:pt x="2" y="0"/>
                  </a:moveTo>
                  <a:lnTo>
                    <a:pt x="25" y="13"/>
                  </a:lnTo>
                  <a:lnTo>
                    <a:pt x="25" y="15"/>
                  </a:lnTo>
                  <a:lnTo>
                    <a:pt x="0" y="2"/>
                  </a:lnTo>
                  <a:lnTo>
                    <a:pt x="2" y="0"/>
                  </a:lnTo>
                  <a:close/>
                </a:path>
              </a:pathLst>
            </a:custGeom>
            <a:solidFill>
              <a:srgbClr val="A6A8AB"/>
            </a:solidFill>
            <a:ln w="9525">
              <a:noFill/>
            </a:ln>
          </p:spPr>
          <p:txBody>
            <a:bodyPr/>
            <a:p>
              <a:endParaRPr lang="zh-CN" altLang="en-US"/>
            </a:p>
          </p:txBody>
        </p:sp>
        <p:sp>
          <p:nvSpPr>
            <p:cNvPr id="9819" name="Freeform 226"/>
            <p:cNvSpPr/>
            <p:nvPr userDrawn="1"/>
          </p:nvSpPr>
          <p:spPr>
            <a:xfrm>
              <a:off x="3470276" y="2705100"/>
              <a:ext cx="36513" cy="23813"/>
            </a:xfrm>
            <a:custGeom>
              <a:avLst/>
              <a:gdLst/>
              <a:ahLst/>
              <a:cxnLst>
                <a:cxn ang="0">
                  <a:pos x="0" y="0"/>
                </a:cxn>
                <a:cxn ang="0">
                  <a:pos x="36513" y="20637"/>
                </a:cxn>
                <a:cxn ang="0">
                  <a:pos x="36513" y="23813"/>
                </a:cxn>
                <a:cxn ang="0">
                  <a:pos x="0" y="3175"/>
                </a:cxn>
                <a:cxn ang="0">
                  <a:pos x="0" y="0"/>
                </a:cxn>
              </a:cxnLst>
              <a:pathLst>
                <a:path w="23" h="15">
                  <a:moveTo>
                    <a:pt x="0" y="0"/>
                  </a:moveTo>
                  <a:lnTo>
                    <a:pt x="23" y="13"/>
                  </a:lnTo>
                  <a:lnTo>
                    <a:pt x="23" y="15"/>
                  </a:lnTo>
                  <a:lnTo>
                    <a:pt x="0" y="2"/>
                  </a:lnTo>
                  <a:lnTo>
                    <a:pt x="0" y="0"/>
                  </a:lnTo>
                  <a:close/>
                </a:path>
              </a:pathLst>
            </a:custGeom>
            <a:solidFill>
              <a:srgbClr val="A6A8AB"/>
            </a:solidFill>
            <a:ln w="9525">
              <a:noFill/>
            </a:ln>
          </p:spPr>
          <p:txBody>
            <a:bodyPr/>
            <a:p>
              <a:endParaRPr lang="zh-CN" altLang="en-US"/>
            </a:p>
          </p:txBody>
        </p:sp>
        <p:sp>
          <p:nvSpPr>
            <p:cNvPr id="9820" name="Freeform 227"/>
            <p:cNvSpPr/>
            <p:nvPr userDrawn="1"/>
          </p:nvSpPr>
          <p:spPr>
            <a:xfrm>
              <a:off x="3467101" y="2708275"/>
              <a:ext cx="36513" cy="23813"/>
            </a:xfrm>
            <a:custGeom>
              <a:avLst/>
              <a:gdLst/>
              <a:ahLst/>
              <a:cxnLst>
                <a:cxn ang="0">
                  <a:pos x="0" y="0"/>
                </a:cxn>
                <a:cxn ang="0">
                  <a:pos x="36513" y="20637"/>
                </a:cxn>
                <a:cxn ang="0">
                  <a:pos x="36513" y="23813"/>
                </a:cxn>
                <a:cxn ang="0">
                  <a:pos x="0" y="4762"/>
                </a:cxn>
                <a:cxn ang="0">
                  <a:pos x="0" y="0"/>
                </a:cxn>
              </a:cxnLst>
              <a:pathLst>
                <a:path w="23" h="15">
                  <a:moveTo>
                    <a:pt x="0" y="0"/>
                  </a:moveTo>
                  <a:lnTo>
                    <a:pt x="23" y="13"/>
                  </a:lnTo>
                  <a:lnTo>
                    <a:pt x="23" y="15"/>
                  </a:lnTo>
                  <a:lnTo>
                    <a:pt x="0" y="3"/>
                  </a:lnTo>
                  <a:lnTo>
                    <a:pt x="0" y="0"/>
                  </a:lnTo>
                  <a:close/>
                </a:path>
              </a:pathLst>
            </a:custGeom>
            <a:solidFill>
              <a:srgbClr val="A6A8AB"/>
            </a:solidFill>
            <a:ln w="9525">
              <a:noFill/>
            </a:ln>
          </p:spPr>
          <p:txBody>
            <a:bodyPr/>
            <a:p>
              <a:endParaRPr lang="zh-CN" altLang="en-US"/>
            </a:p>
          </p:txBody>
        </p:sp>
        <p:sp>
          <p:nvSpPr>
            <p:cNvPr id="9821" name="Freeform 228"/>
            <p:cNvSpPr/>
            <p:nvPr userDrawn="1"/>
          </p:nvSpPr>
          <p:spPr>
            <a:xfrm>
              <a:off x="3463926" y="2716213"/>
              <a:ext cx="19050" cy="12700"/>
            </a:xfrm>
            <a:custGeom>
              <a:avLst/>
              <a:gdLst/>
              <a:ahLst/>
              <a:cxnLst>
                <a:cxn ang="0">
                  <a:pos x="0" y="0"/>
                </a:cxn>
                <a:cxn ang="0">
                  <a:pos x="19050" y="9525"/>
                </a:cxn>
                <a:cxn ang="0">
                  <a:pos x="19050" y="12700"/>
                </a:cxn>
                <a:cxn ang="0">
                  <a:pos x="0" y="3175"/>
                </a:cxn>
                <a:cxn ang="0">
                  <a:pos x="0" y="0"/>
                </a:cxn>
              </a:cxnLst>
              <a:pathLst>
                <a:path w="12" h="8">
                  <a:moveTo>
                    <a:pt x="0" y="0"/>
                  </a:moveTo>
                  <a:lnTo>
                    <a:pt x="12" y="6"/>
                  </a:lnTo>
                  <a:lnTo>
                    <a:pt x="12" y="8"/>
                  </a:lnTo>
                  <a:lnTo>
                    <a:pt x="0" y="2"/>
                  </a:lnTo>
                  <a:lnTo>
                    <a:pt x="0" y="0"/>
                  </a:lnTo>
                  <a:close/>
                </a:path>
              </a:pathLst>
            </a:custGeom>
            <a:solidFill>
              <a:srgbClr val="A6A8AB"/>
            </a:solidFill>
            <a:ln w="9525">
              <a:noFill/>
            </a:ln>
          </p:spPr>
          <p:txBody>
            <a:bodyPr/>
            <a:p>
              <a:endParaRPr lang="zh-CN" altLang="en-US"/>
            </a:p>
          </p:txBody>
        </p:sp>
        <p:sp>
          <p:nvSpPr>
            <p:cNvPr id="9822" name="Freeform 229"/>
            <p:cNvSpPr/>
            <p:nvPr userDrawn="1"/>
          </p:nvSpPr>
          <p:spPr>
            <a:xfrm>
              <a:off x="3522663" y="2719388"/>
              <a:ext cx="39688" cy="22225"/>
            </a:xfrm>
            <a:custGeom>
              <a:avLst/>
              <a:gdLst/>
              <a:ahLst/>
              <a:cxnLst>
                <a:cxn ang="0">
                  <a:pos x="3175" y="0"/>
                </a:cxn>
                <a:cxn ang="0">
                  <a:pos x="39688" y="19050"/>
                </a:cxn>
                <a:cxn ang="0">
                  <a:pos x="39688" y="22225"/>
                </a:cxn>
                <a:cxn ang="0">
                  <a:pos x="0" y="3175"/>
                </a:cxn>
                <a:cxn ang="0">
                  <a:pos x="3175" y="0"/>
                </a:cxn>
              </a:cxnLst>
              <a:pathLst>
                <a:path w="25" h="14">
                  <a:moveTo>
                    <a:pt x="2" y="0"/>
                  </a:moveTo>
                  <a:lnTo>
                    <a:pt x="25" y="12"/>
                  </a:lnTo>
                  <a:lnTo>
                    <a:pt x="25" y="14"/>
                  </a:lnTo>
                  <a:lnTo>
                    <a:pt x="0" y="2"/>
                  </a:lnTo>
                  <a:lnTo>
                    <a:pt x="2" y="0"/>
                  </a:lnTo>
                  <a:close/>
                </a:path>
              </a:pathLst>
            </a:custGeom>
            <a:solidFill>
              <a:srgbClr val="A6A8AB"/>
            </a:solidFill>
            <a:ln w="9525">
              <a:noFill/>
            </a:ln>
          </p:spPr>
          <p:txBody>
            <a:bodyPr/>
            <a:p>
              <a:endParaRPr lang="zh-CN" altLang="en-US"/>
            </a:p>
          </p:txBody>
        </p:sp>
        <p:sp>
          <p:nvSpPr>
            <p:cNvPr id="9823" name="Freeform 230"/>
            <p:cNvSpPr/>
            <p:nvPr userDrawn="1"/>
          </p:nvSpPr>
          <p:spPr>
            <a:xfrm>
              <a:off x="3522663" y="2725738"/>
              <a:ext cx="36513" cy="22225"/>
            </a:xfrm>
            <a:custGeom>
              <a:avLst/>
              <a:gdLst/>
              <a:ahLst/>
              <a:cxnLst>
                <a:cxn ang="0">
                  <a:pos x="0" y="0"/>
                </a:cxn>
                <a:cxn ang="0">
                  <a:pos x="36513" y="19050"/>
                </a:cxn>
                <a:cxn ang="0">
                  <a:pos x="36513" y="22225"/>
                </a:cxn>
                <a:cxn ang="0">
                  <a:pos x="0" y="3175"/>
                </a:cxn>
                <a:cxn ang="0">
                  <a:pos x="0" y="0"/>
                </a:cxn>
              </a:cxnLst>
              <a:pathLst>
                <a:path w="23" h="14">
                  <a:moveTo>
                    <a:pt x="0" y="0"/>
                  </a:moveTo>
                  <a:lnTo>
                    <a:pt x="23" y="12"/>
                  </a:lnTo>
                  <a:lnTo>
                    <a:pt x="23" y="14"/>
                  </a:lnTo>
                  <a:lnTo>
                    <a:pt x="0" y="2"/>
                  </a:lnTo>
                  <a:lnTo>
                    <a:pt x="0" y="0"/>
                  </a:lnTo>
                  <a:close/>
                </a:path>
              </a:pathLst>
            </a:custGeom>
            <a:solidFill>
              <a:srgbClr val="A6A8AB"/>
            </a:solidFill>
            <a:ln w="9525">
              <a:noFill/>
            </a:ln>
          </p:spPr>
          <p:txBody>
            <a:bodyPr/>
            <a:p>
              <a:endParaRPr lang="zh-CN" altLang="en-US"/>
            </a:p>
          </p:txBody>
        </p:sp>
        <p:sp>
          <p:nvSpPr>
            <p:cNvPr id="9824" name="Freeform 231"/>
            <p:cNvSpPr/>
            <p:nvPr userDrawn="1"/>
          </p:nvSpPr>
          <p:spPr>
            <a:xfrm>
              <a:off x="3519488" y="2732088"/>
              <a:ext cx="36513" cy="23813"/>
            </a:xfrm>
            <a:custGeom>
              <a:avLst/>
              <a:gdLst/>
              <a:ahLst/>
              <a:cxnLst>
                <a:cxn ang="0">
                  <a:pos x="0" y="0"/>
                </a:cxn>
                <a:cxn ang="0">
                  <a:pos x="36513" y="19050"/>
                </a:cxn>
                <a:cxn ang="0">
                  <a:pos x="36513" y="23813"/>
                </a:cxn>
                <a:cxn ang="0">
                  <a:pos x="0" y="3175"/>
                </a:cxn>
                <a:cxn ang="0">
                  <a:pos x="0" y="0"/>
                </a:cxn>
              </a:cxnLst>
              <a:pathLst>
                <a:path w="23" h="15">
                  <a:moveTo>
                    <a:pt x="0" y="0"/>
                  </a:moveTo>
                  <a:lnTo>
                    <a:pt x="23" y="12"/>
                  </a:lnTo>
                  <a:lnTo>
                    <a:pt x="23" y="15"/>
                  </a:lnTo>
                  <a:lnTo>
                    <a:pt x="0" y="2"/>
                  </a:lnTo>
                  <a:lnTo>
                    <a:pt x="0" y="0"/>
                  </a:lnTo>
                  <a:close/>
                </a:path>
              </a:pathLst>
            </a:custGeom>
            <a:solidFill>
              <a:srgbClr val="A6A8AB"/>
            </a:solidFill>
            <a:ln w="9525">
              <a:noFill/>
            </a:ln>
          </p:spPr>
          <p:txBody>
            <a:bodyPr/>
            <a:p>
              <a:endParaRPr lang="zh-CN" altLang="en-US"/>
            </a:p>
          </p:txBody>
        </p:sp>
        <p:sp>
          <p:nvSpPr>
            <p:cNvPr id="9825" name="Freeform 232"/>
            <p:cNvSpPr/>
            <p:nvPr userDrawn="1"/>
          </p:nvSpPr>
          <p:spPr>
            <a:xfrm>
              <a:off x="3516313" y="2738438"/>
              <a:ext cx="39688" cy="23813"/>
            </a:xfrm>
            <a:custGeom>
              <a:avLst/>
              <a:gdLst/>
              <a:ahLst/>
              <a:cxnLst>
                <a:cxn ang="0">
                  <a:pos x="0" y="0"/>
                </a:cxn>
                <a:cxn ang="0">
                  <a:pos x="39688" y="20637"/>
                </a:cxn>
                <a:cxn ang="0">
                  <a:pos x="36512" y="23813"/>
                </a:cxn>
                <a:cxn ang="0">
                  <a:pos x="0" y="3175"/>
                </a:cxn>
                <a:cxn ang="0">
                  <a:pos x="0" y="0"/>
                </a:cxn>
              </a:cxnLst>
              <a:pathLst>
                <a:path w="25" h="15">
                  <a:moveTo>
                    <a:pt x="0" y="0"/>
                  </a:moveTo>
                  <a:lnTo>
                    <a:pt x="25" y="13"/>
                  </a:lnTo>
                  <a:lnTo>
                    <a:pt x="23" y="15"/>
                  </a:lnTo>
                  <a:lnTo>
                    <a:pt x="0" y="2"/>
                  </a:lnTo>
                  <a:lnTo>
                    <a:pt x="0" y="0"/>
                  </a:lnTo>
                  <a:close/>
                </a:path>
              </a:pathLst>
            </a:custGeom>
            <a:solidFill>
              <a:srgbClr val="A6A8AB"/>
            </a:solidFill>
            <a:ln w="9525">
              <a:noFill/>
            </a:ln>
          </p:spPr>
          <p:txBody>
            <a:bodyPr/>
            <a:p>
              <a:endParaRPr lang="zh-CN" altLang="en-US"/>
            </a:p>
          </p:txBody>
        </p:sp>
        <p:sp>
          <p:nvSpPr>
            <p:cNvPr id="9826" name="Freeform 233"/>
            <p:cNvSpPr/>
            <p:nvPr userDrawn="1"/>
          </p:nvSpPr>
          <p:spPr>
            <a:xfrm>
              <a:off x="3513138" y="2741613"/>
              <a:ext cx="19050" cy="14288"/>
            </a:xfrm>
            <a:custGeom>
              <a:avLst/>
              <a:gdLst/>
              <a:ahLst/>
              <a:cxnLst>
                <a:cxn ang="0">
                  <a:pos x="3175" y="0"/>
                </a:cxn>
                <a:cxn ang="0">
                  <a:pos x="19050" y="9525"/>
                </a:cxn>
                <a:cxn ang="0">
                  <a:pos x="19050" y="14288"/>
                </a:cxn>
                <a:cxn ang="0">
                  <a:pos x="0" y="3175"/>
                </a:cxn>
                <a:cxn ang="0">
                  <a:pos x="3175" y="0"/>
                </a:cxn>
              </a:cxnLst>
              <a:pathLst>
                <a:path w="12" h="9">
                  <a:moveTo>
                    <a:pt x="2" y="0"/>
                  </a:moveTo>
                  <a:lnTo>
                    <a:pt x="12" y="6"/>
                  </a:lnTo>
                  <a:lnTo>
                    <a:pt x="12" y="9"/>
                  </a:lnTo>
                  <a:lnTo>
                    <a:pt x="0" y="2"/>
                  </a:lnTo>
                  <a:lnTo>
                    <a:pt x="2" y="0"/>
                  </a:lnTo>
                  <a:close/>
                </a:path>
              </a:pathLst>
            </a:custGeom>
            <a:solidFill>
              <a:srgbClr val="A6A8AB"/>
            </a:solidFill>
            <a:ln w="9525">
              <a:noFill/>
            </a:ln>
          </p:spPr>
          <p:txBody>
            <a:bodyPr/>
            <a:p>
              <a:endParaRPr lang="zh-CN" altLang="en-US"/>
            </a:p>
          </p:txBody>
        </p:sp>
        <p:sp>
          <p:nvSpPr>
            <p:cNvPr id="9827" name="Freeform 234"/>
            <p:cNvSpPr/>
            <p:nvPr userDrawn="1"/>
          </p:nvSpPr>
          <p:spPr>
            <a:xfrm>
              <a:off x="3489326" y="2581275"/>
              <a:ext cx="109538" cy="19050"/>
            </a:xfrm>
            <a:custGeom>
              <a:avLst/>
              <a:gdLst/>
              <a:ahLst/>
              <a:cxnLst>
                <a:cxn ang="0">
                  <a:pos x="109538" y="12700"/>
                </a:cxn>
                <a:cxn ang="0">
                  <a:pos x="79375" y="3175"/>
                </a:cxn>
                <a:cxn ang="0">
                  <a:pos x="63500" y="19050"/>
                </a:cxn>
                <a:cxn ang="0">
                  <a:pos x="63500" y="19050"/>
                </a:cxn>
                <a:cxn ang="0">
                  <a:pos x="63500" y="19050"/>
                </a:cxn>
                <a:cxn ang="0">
                  <a:pos x="46037" y="6350"/>
                </a:cxn>
                <a:cxn ang="0">
                  <a:pos x="20637" y="12700"/>
                </a:cxn>
                <a:cxn ang="0">
                  <a:pos x="20637" y="12700"/>
                </a:cxn>
                <a:cxn ang="0">
                  <a:pos x="0" y="15875"/>
                </a:cxn>
                <a:cxn ang="0">
                  <a:pos x="0" y="15875"/>
                </a:cxn>
                <a:cxn ang="0">
                  <a:pos x="20637" y="12700"/>
                </a:cxn>
                <a:cxn ang="0">
                  <a:pos x="46037" y="6350"/>
                </a:cxn>
                <a:cxn ang="0">
                  <a:pos x="46037" y="6350"/>
                </a:cxn>
                <a:cxn ang="0">
                  <a:pos x="46037" y="6350"/>
                </a:cxn>
                <a:cxn ang="0">
                  <a:pos x="63500" y="19050"/>
                </a:cxn>
                <a:cxn ang="0">
                  <a:pos x="79375" y="3175"/>
                </a:cxn>
                <a:cxn ang="0">
                  <a:pos x="79375" y="0"/>
                </a:cxn>
                <a:cxn ang="0">
                  <a:pos x="79375" y="0"/>
                </a:cxn>
                <a:cxn ang="0">
                  <a:pos x="109538" y="12700"/>
                </a:cxn>
                <a:cxn ang="0">
                  <a:pos x="109538" y="12700"/>
                </a:cxn>
              </a:cxnLst>
              <a:pathLst>
                <a:path w="69" h="12">
                  <a:moveTo>
                    <a:pt x="69" y="8"/>
                  </a:moveTo>
                  <a:lnTo>
                    <a:pt x="50" y="2"/>
                  </a:lnTo>
                  <a:lnTo>
                    <a:pt x="40" y="12"/>
                  </a:lnTo>
                  <a:lnTo>
                    <a:pt x="40" y="12"/>
                  </a:lnTo>
                  <a:lnTo>
                    <a:pt x="40" y="12"/>
                  </a:lnTo>
                  <a:lnTo>
                    <a:pt x="29" y="4"/>
                  </a:lnTo>
                  <a:lnTo>
                    <a:pt x="13" y="8"/>
                  </a:lnTo>
                  <a:lnTo>
                    <a:pt x="13" y="8"/>
                  </a:lnTo>
                  <a:lnTo>
                    <a:pt x="0" y="10"/>
                  </a:lnTo>
                  <a:lnTo>
                    <a:pt x="0" y="10"/>
                  </a:lnTo>
                  <a:lnTo>
                    <a:pt x="13" y="8"/>
                  </a:lnTo>
                  <a:lnTo>
                    <a:pt x="29" y="4"/>
                  </a:lnTo>
                  <a:lnTo>
                    <a:pt x="29" y="4"/>
                  </a:lnTo>
                  <a:lnTo>
                    <a:pt x="29" y="4"/>
                  </a:lnTo>
                  <a:lnTo>
                    <a:pt x="40" y="12"/>
                  </a:lnTo>
                  <a:lnTo>
                    <a:pt x="50" y="2"/>
                  </a:lnTo>
                  <a:lnTo>
                    <a:pt x="50" y="0"/>
                  </a:lnTo>
                  <a:lnTo>
                    <a:pt x="50" y="0"/>
                  </a:lnTo>
                  <a:lnTo>
                    <a:pt x="69" y="8"/>
                  </a:lnTo>
                  <a:lnTo>
                    <a:pt x="69" y="8"/>
                  </a:lnTo>
                  <a:close/>
                </a:path>
              </a:pathLst>
            </a:custGeom>
            <a:solidFill>
              <a:srgbClr val="F06022"/>
            </a:solidFill>
            <a:ln w="9525">
              <a:noFill/>
            </a:ln>
          </p:spPr>
          <p:txBody>
            <a:bodyPr/>
            <a:p>
              <a:endParaRPr lang="zh-CN" altLang="en-US"/>
            </a:p>
          </p:txBody>
        </p:sp>
        <p:sp>
          <p:nvSpPr>
            <p:cNvPr id="9828" name="Freeform 235"/>
            <p:cNvSpPr/>
            <p:nvPr userDrawn="1"/>
          </p:nvSpPr>
          <p:spPr>
            <a:xfrm>
              <a:off x="3489326" y="2584450"/>
              <a:ext cx="109538" cy="15875"/>
            </a:xfrm>
            <a:custGeom>
              <a:avLst/>
              <a:gdLst/>
              <a:ahLst/>
              <a:cxnLst>
                <a:cxn ang="0">
                  <a:pos x="109538" y="15875"/>
                </a:cxn>
                <a:cxn ang="0">
                  <a:pos x="69850" y="0"/>
                </a:cxn>
                <a:cxn ang="0">
                  <a:pos x="49212" y="15875"/>
                </a:cxn>
                <a:cxn ang="0">
                  <a:pos x="49212" y="15875"/>
                </a:cxn>
                <a:cxn ang="0">
                  <a:pos x="49212" y="15875"/>
                </a:cxn>
                <a:cxn ang="0">
                  <a:pos x="26987" y="3175"/>
                </a:cxn>
                <a:cxn ang="0">
                  <a:pos x="0" y="12700"/>
                </a:cxn>
                <a:cxn ang="0">
                  <a:pos x="0" y="12700"/>
                </a:cxn>
                <a:cxn ang="0">
                  <a:pos x="23812" y="3175"/>
                </a:cxn>
                <a:cxn ang="0">
                  <a:pos x="26987" y="3175"/>
                </a:cxn>
                <a:cxn ang="0">
                  <a:pos x="26987" y="3175"/>
                </a:cxn>
                <a:cxn ang="0">
                  <a:pos x="49212" y="15875"/>
                </a:cxn>
                <a:cxn ang="0">
                  <a:pos x="69850" y="0"/>
                </a:cxn>
                <a:cxn ang="0">
                  <a:pos x="69850" y="0"/>
                </a:cxn>
                <a:cxn ang="0">
                  <a:pos x="69850" y="0"/>
                </a:cxn>
                <a:cxn ang="0">
                  <a:pos x="109538" y="15875"/>
                </a:cxn>
                <a:cxn ang="0">
                  <a:pos x="109538" y="15875"/>
                </a:cxn>
              </a:cxnLst>
              <a:pathLst>
                <a:path w="69" h="10">
                  <a:moveTo>
                    <a:pt x="69" y="10"/>
                  </a:moveTo>
                  <a:lnTo>
                    <a:pt x="44" y="0"/>
                  </a:lnTo>
                  <a:lnTo>
                    <a:pt x="31" y="10"/>
                  </a:lnTo>
                  <a:lnTo>
                    <a:pt x="31" y="10"/>
                  </a:lnTo>
                  <a:lnTo>
                    <a:pt x="31" y="10"/>
                  </a:lnTo>
                  <a:lnTo>
                    <a:pt x="17" y="2"/>
                  </a:lnTo>
                  <a:lnTo>
                    <a:pt x="0" y="8"/>
                  </a:lnTo>
                  <a:lnTo>
                    <a:pt x="0" y="8"/>
                  </a:lnTo>
                  <a:lnTo>
                    <a:pt x="15" y="2"/>
                  </a:lnTo>
                  <a:lnTo>
                    <a:pt x="17" y="2"/>
                  </a:lnTo>
                  <a:lnTo>
                    <a:pt x="17" y="2"/>
                  </a:lnTo>
                  <a:lnTo>
                    <a:pt x="31" y="10"/>
                  </a:lnTo>
                  <a:lnTo>
                    <a:pt x="44" y="0"/>
                  </a:lnTo>
                  <a:lnTo>
                    <a:pt x="44" y="0"/>
                  </a:lnTo>
                  <a:lnTo>
                    <a:pt x="44" y="0"/>
                  </a:lnTo>
                  <a:lnTo>
                    <a:pt x="69" y="10"/>
                  </a:lnTo>
                  <a:lnTo>
                    <a:pt x="69" y="10"/>
                  </a:lnTo>
                  <a:close/>
                </a:path>
              </a:pathLst>
            </a:custGeom>
            <a:solidFill>
              <a:srgbClr val="EFAF42"/>
            </a:solidFill>
            <a:ln w="9525">
              <a:noFill/>
            </a:ln>
          </p:spPr>
          <p:txBody>
            <a:bodyPr/>
            <a:p>
              <a:endParaRPr lang="zh-CN" altLang="en-US"/>
            </a:p>
          </p:txBody>
        </p:sp>
        <p:sp>
          <p:nvSpPr>
            <p:cNvPr id="9829" name="Freeform 236"/>
            <p:cNvSpPr/>
            <p:nvPr userDrawn="1"/>
          </p:nvSpPr>
          <p:spPr>
            <a:xfrm>
              <a:off x="3489326" y="2581275"/>
              <a:ext cx="109538" cy="31750"/>
            </a:xfrm>
            <a:custGeom>
              <a:avLst/>
              <a:gdLst/>
              <a:ahLst/>
              <a:cxnLst>
                <a:cxn ang="0">
                  <a:pos x="109538" y="6350"/>
                </a:cxn>
                <a:cxn ang="0">
                  <a:pos x="82550" y="31750"/>
                </a:cxn>
                <a:cxn ang="0">
                  <a:pos x="82550" y="31750"/>
                </a:cxn>
                <a:cxn ang="0">
                  <a:pos x="82550" y="31750"/>
                </a:cxn>
                <a:cxn ang="0">
                  <a:pos x="60325" y="3175"/>
                </a:cxn>
                <a:cxn ang="0">
                  <a:pos x="33337" y="19050"/>
                </a:cxn>
                <a:cxn ang="0">
                  <a:pos x="33337" y="19050"/>
                </a:cxn>
                <a:cxn ang="0">
                  <a:pos x="33337" y="19050"/>
                </a:cxn>
                <a:cxn ang="0">
                  <a:pos x="17462" y="3175"/>
                </a:cxn>
                <a:cxn ang="0">
                  <a:pos x="0" y="19050"/>
                </a:cxn>
                <a:cxn ang="0">
                  <a:pos x="0" y="15875"/>
                </a:cxn>
                <a:cxn ang="0">
                  <a:pos x="17462" y="3175"/>
                </a:cxn>
                <a:cxn ang="0">
                  <a:pos x="17462" y="0"/>
                </a:cxn>
                <a:cxn ang="0">
                  <a:pos x="17462" y="3175"/>
                </a:cxn>
                <a:cxn ang="0">
                  <a:pos x="33337" y="19050"/>
                </a:cxn>
                <a:cxn ang="0">
                  <a:pos x="60325" y="0"/>
                </a:cxn>
                <a:cxn ang="0">
                  <a:pos x="60325" y="0"/>
                </a:cxn>
                <a:cxn ang="0">
                  <a:pos x="60325" y="0"/>
                </a:cxn>
                <a:cxn ang="0">
                  <a:pos x="82550" y="28575"/>
                </a:cxn>
                <a:cxn ang="0">
                  <a:pos x="109538" y="6350"/>
                </a:cxn>
                <a:cxn ang="0">
                  <a:pos x="109538" y="6350"/>
                </a:cxn>
              </a:cxnLst>
              <a:pathLst>
                <a:path w="69" h="20">
                  <a:moveTo>
                    <a:pt x="69" y="4"/>
                  </a:moveTo>
                  <a:lnTo>
                    <a:pt x="52" y="20"/>
                  </a:lnTo>
                  <a:lnTo>
                    <a:pt x="52" y="20"/>
                  </a:lnTo>
                  <a:lnTo>
                    <a:pt x="52" y="20"/>
                  </a:lnTo>
                  <a:lnTo>
                    <a:pt x="38" y="2"/>
                  </a:lnTo>
                  <a:lnTo>
                    <a:pt x="21" y="12"/>
                  </a:lnTo>
                  <a:lnTo>
                    <a:pt x="21" y="12"/>
                  </a:lnTo>
                  <a:lnTo>
                    <a:pt x="21" y="12"/>
                  </a:lnTo>
                  <a:lnTo>
                    <a:pt x="11" y="2"/>
                  </a:lnTo>
                  <a:lnTo>
                    <a:pt x="0" y="12"/>
                  </a:lnTo>
                  <a:lnTo>
                    <a:pt x="0" y="10"/>
                  </a:lnTo>
                  <a:lnTo>
                    <a:pt x="11" y="2"/>
                  </a:lnTo>
                  <a:lnTo>
                    <a:pt x="11" y="0"/>
                  </a:lnTo>
                  <a:lnTo>
                    <a:pt x="11" y="2"/>
                  </a:lnTo>
                  <a:lnTo>
                    <a:pt x="21" y="12"/>
                  </a:lnTo>
                  <a:lnTo>
                    <a:pt x="38" y="0"/>
                  </a:lnTo>
                  <a:lnTo>
                    <a:pt x="38" y="0"/>
                  </a:lnTo>
                  <a:lnTo>
                    <a:pt x="38" y="0"/>
                  </a:lnTo>
                  <a:lnTo>
                    <a:pt x="52" y="18"/>
                  </a:lnTo>
                  <a:lnTo>
                    <a:pt x="69" y="4"/>
                  </a:lnTo>
                  <a:lnTo>
                    <a:pt x="69" y="4"/>
                  </a:lnTo>
                  <a:close/>
                </a:path>
              </a:pathLst>
            </a:custGeom>
            <a:solidFill>
              <a:srgbClr val="6ABBC1"/>
            </a:solidFill>
            <a:ln w="9525">
              <a:noFill/>
            </a:ln>
          </p:spPr>
          <p:txBody>
            <a:bodyPr/>
            <a:p>
              <a:endParaRPr lang="zh-CN" altLang="en-US"/>
            </a:p>
          </p:txBody>
        </p:sp>
        <p:sp>
          <p:nvSpPr>
            <p:cNvPr id="9830" name="Freeform 237"/>
            <p:cNvSpPr/>
            <p:nvPr userDrawn="1"/>
          </p:nvSpPr>
          <p:spPr>
            <a:xfrm>
              <a:off x="3479801" y="2538413"/>
              <a:ext cx="101600" cy="107950"/>
            </a:xfrm>
            <a:custGeom>
              <a:avLst/>
              <a:gdLst/>
              <a:ahLst/>
              <a:cxnLst>
                <a:cxn ang="0">
                  <a:pos x="6350" y="65087"/>
                </a:cxn>
                <a:cxn ang="0">
                  <a:pos x="6350" y="65087"/>
                </a:cxn>
                <a:cxn ang="0">
                  <a:pos x="9525" y="58737"/>
                </a:cxn>
                <a:cxn ang="0">
                  <a:pos x="101600" y="107950"/>
                </a:cxn>
                <a:cxn ang="0">
                  <a:pos x="101600" y="107950"/>
                </a:cxn>
                <a:cxn ang="0">
                  <a:pos x="9525" y="58737"/>
                </a:cxn>
                <a:cxn ang="0">
                  <a:pos x="36512" y="0"/>
                </a:cxn>
                <a:cxn ang="0">
                  <a:pos x="36512" y="0"/>
                </a:cxn>
                <a:cxn ang="0">
                  <a:pos x="9525" y="58737"/>
                </a:cxn>
                <a:cxn ang="0">
                  <a:pos x="0" y="55562"/>
                </a:cxn>
                <a:cxn ang="0">
                  <a:pos x="0" y="55562"/>
                </a:cxn>
                <a:cxn ang="0">
                  <a:pos x="9525" y="58737"/>
                </a:cxn>
                <a:cxn ang="0">
                  <a:pos x="6350" y="65087"/>
                </a:cxn>
              </a:cxnLst>
              <a:pathLst>
                <a:path w="64" h="68">
                  <a:moveTo>
                    <a:pt x="4" y="41"/>
                  </a:moveTo>
                  <a:lnTo>
                    <a:pt x="4" y="41"/>
                  </a:lnTo>
                  <a:lnTo>
                    <a:pt x="6" y="37"/>
                  </a:lnTo>
                  <a:lnTo>
                    <a:pt x="64" y="68"/>
                  </a:lnTo>
                  <a:lnTo>
                    <a:pt x="64" y="68"/>
                  </a:lnTo>
                  <a:lnTo>
                    <a:pt x="6" y="37"/>
                  </a:lnTo>
                  <a:lnTo>
                    <a:pt x="23" y="0"/>
                  </a:lnTo>
                  <a:lnTo>
                    <a:pt x="23" y="0"/>
                  </a:lnTo>
                  <a:lnTo>
                    <a:pt x="6" y="37"/>
                  </a:lnTo>
                  <a:lnTo>
                    <a:pt x="0" y="35"/>
                  </a:lnTo>
                  <a:lnTo>
                    <a:pt x="0" y="35"/>
                  </a:lnTo>
                  <a:lnTo>
                    <a:pt x="6" y="37"/>
                  </a:lnTo>
                  <a:lnTo>
                    <a:pt x="4" y="41"/>
                  </a:lnTo>
                  <a:close/>
                </a:path>
              </a:pathLst>
            </a:custGeom>
            <a:solidFill>
              <a:srgbClr val="5E5F5F"/>
            </a:solidFill>
            <a:ln w="9525">
              <a:noFill/>
            </a:ln>
          </p:spPr>
          <p:txBody>
            <a:bodyPr/>
            <a:p>
              <a:endParaRPr lang="zh-CN" altLang="en-US"/>
            </a:p>
          </p:txBody>
        </p:sp>
        <p:sp>
          <p:nvSpPr>
            <p:cNvPr id="9831" name="Freeform 238"/>
            <p:cNvSpPr/>
            <p:nvPr userDrawn="1"/>
          </p:nvSpPr>
          <p:spPr>
            <a:xfrm>
              <a:off x="3584576" y="2379663"/>
              <a:ext cx="82550" cy="49213"/>
            </a:xfrm>
            <a:custGeom>
              <a:avLst/>
              <a:gdLst/>
              <a:ahLst/>
              <a:cxnLst>
                <a:cxn ang="0">
                  <a:pos x="4762" y="0"/>
                </a:cxn>
                <a:cxn ang="0">
                  <a:pos x="82550" y="42862"/>
                </a:cxn>
                <a:cxn ang="0">
                  <a:pos x="79375" y="49213"/>
                </a:cxn>
                <a:cxn ang="0">
                  <a:pos x="0" y="6350"/>
                </a:cxn>
                <a:cxn ang="0">
                  <a:pos x="4762" y="0"/>
                </a:cxn>
              </a:cxnLst>
              <a:pathLst>
                <a:path w="52" h="31">
                  <a:moveTo>
                    <a:pt x="3" y="0"/>
                  </a:moveTo>
                  <a:lnTo>
                    <a:pt x="52" y="27"/>
                  </a:lnTo>
                  <a:lnTo>
                    <a:pt x="50" y="31"/>
                  </a:lnTo>
                  <a:lnTo>
                    <a:pt x="0" y="4"/>
                  </a:lnTo>
                  <a:lnTo>
                    <a:pt x="3" y="0"/>
                  </a:lnTo>
                  <a:close/>
                </a:path>
              </a:pathLst>
            </a:custGeom>
            <a:solidFill>
              <a:srgbClr val="A6A8AB"/>
            </a:solidFill>
            <a:ln w="9525">
              <a:noFill/>
            </a:ln>
          </p:spPr>
          <p:txBody>
            <a:bodyPr/>
            <a:p>
              <a:endParaRPr lang="zh-CN" altLang="en-US"/>
            </a:p>
          </p:txBody>
        </p:sp>
        <p:sp>
          <p:nvSpPr>
            <p:cNvPr id="9832" name="Freeform 239"/>
            <p:cNvSpPr/>
            <p:nvPr userDrawn="1"/>
          </p:nvSpPr>
          <p:spPr>
            <a:xfrm>
              <a:off x="3565526" y="2379663"/>
              <a:ext cx="115888" cy="61913"/>
            </a:xfrm>
            <a:custGeom>
              <a:avLst/>
              <a:gdLst/>
              <a:ahLst/>
              <a:cxnLst>
                <a:cxn ang="0">
                  <a:pos x="3175" y="0"/>
                </a:cxn>
                <a:cxn ang="0">
                  <a:pos x="115888" y="58737"/>
                </a:cxn>
                <a:cxn ang="0">
                  <a:pos x="112712" y="61913"/>
                </a:cxn>
                <a:cxn ang="0">
                  <a:pos x="0" y="3175"/>
                </a:cxn>
                <a:cxn ang="0">
                  <a:pos x="3175" y="0"/>
                </a:cxn>
              </a:cxnLst>
              <a:pathLst>
                <a:path w="73" h="39">
                  <a:moveTo>
                    <a:pt x="2" y="0"/>
                  </a:moveTo>
                  <a:lnTo>
                    <a:pt x="73" y="37"/>
                  </a:lnTo>
                  <a:lnTo>
                    <a:pt x="71" y="39"/>
                  </a:lnTo>
                  <a:lnTo>
                    <a:pt x="0" y="2"/>
                  </a:lnTo>
                  <a:lnTo>
                    <a:pt x="2" y="0"/>
                  </a:lnTo>
                  <a:close/>
                </a:path>
              </a:pathLst>
            </a:custGeom>
            <a:solidFill>
              <a:srgbClr val="A6A8AB"/>
            </a:solidFill>
            <a:ln w="9525">
              <a:noFill/>
            </a:ln>
          </p:spPr>
          <p:txBody>
            <a:bodyPr/>
            <a:p>
              <a:endParaRPr lang="zh-CN" altLang="en-US"/>
            </a:p>
          </p:txBody>
        </p:sp>
        <p:sp>
          <p:nvSpPr>
            <p:cNvPr id="9833" name="Freeform 240"/>
            <p:cNvSpPr/>
            <p:nvPr userDrawn="1"/>
          </p:nvSpPr>
          <p:spPr>
            <a:xfrm>
              <a:off x="3556001" y="2682875"/>
              <a:ext cx="104775" cy="73025"/>
            </a:xfrm>
            <a:custGeom>
              <a:avLst/>
              <a:gdLst/>
              <a:ahLst/>
              <a:cxnLst>
                <a:cxn ang="0">
                  <a:pos x="101500" y="26554"/>
                </a:cxn>
                <a:cxn ang="0">
                  <a:pos x="81855" y="59747"/>
                </a:cxn>
                <a:cxn ang="0">
                  <a:pos x="32742" y="69705"/>
                </a:cxn>
                <a:cxn ang="0">
                  <a:pos x="3274" y="49789"/>
                </a:cxn>
                <a:cxn ang="0">
                  <a:pos x="22919" y="13277"/>
                </a:cxn>
                <a:cxn ang="0">
                  <a:pos x="68758" y="3319"/>
                </a:cxn>
                <a:cxn ang="0">
                  <a:pos x="101500" y="26554"/>
                </a:cxn>
              </a:cxnLst>
              <a:pathLst>
                <a:path w="32" h="22">
                  <a:moveTo>
                    <a:pt x="31" y="8"/>
                  </a:moveTo>
                  <a:cubicBezTo>
                    <a:pt x="32" y="12"/>
                    <a:pt x="29" y="17"/>
                    <a:pt x="25" y="18"/>
                  </a:cubicBezTo>
                  <a:cubicBezTo>
                    <a:pt x="10" y="21"/>
                    <a:pt x="10" y="21"/>
                    <a:pt x="10" y="21"/>
                  </a:cubicBezTo>
                  <a:cubicBezTo>
                    <a:pt x="6" y="22"/>
                    <a:pt x="2" y="19"/>
                    <a:pt x="1" y="15"/>
                  </a:cubicBezTo>
                  <a:cubicBezTo>
                    <a:pt x="0" y="10"/>
                    <a:pt x="3" y="6"/>
                    <a:pt x="7" y="4"/>
                  </a:cubicBezTo>
                  <a:cubicBezTo>
                    <a:pt x="21" y="1"/>
                    <a:pt x="21" y="1"/>
                    <a:pt x="21" y="1"/>
                  </a:cubicBezTo>
                  <a:cubicBezTo>
                    <a:pt x="26" y="0"/>
                    <a:pt x="30" y="3"/>
                    <a:pt x="31" y="8"/>
                  </a:cubicBezTo>
                  <a:close/>
                </a:path>
              </a:pathLst>
            </a:custGeom>
            <a:solidFill>
              <a:srgbClr val="FDD4B4"/>
            </a:solidFill>
            <a:ln w="9525">
              <a:noFill/>
            </a:ln>
          </p:spPr>
          <p:txBody>
            <a:bodyPr/>
            <a:p>
              <a:endParaRPr lang="zh-CN" altLang="en-US"/>
            </a:p>
          </p:txBody>
        </p:sp>
        <p:sp>
          <p:nvSpPr>
            <p:cNvPr id="9834" name="Freeform 241"/>
            <p:cNvSpPr/>
            <p:nvPr userDrawn="1"/>
          </p:nvSpPr>
          <p:spPr>
            <a:xfrm>
              <a:off x="3127376" y="2695575"/>
              <a:ext cx="276225" cy="287338"/>
            </a:xfrm>
            <a:custGeom>
              <a:avLst/>
              <a:gdLst/>
              <a:ahLst/>
              <a:cxnLst>
                <a:cxn ang="0">
                  <a:pos x="210457" y="66054"/>
                </a:cxn>
                <a:cxn ang="0">
                  <a:pos x="131535" y="19816"/>
                </a:cxn>
                <a:cxn ang="0">
                  <a:pos x="3288" y="155228"/>
                </a:cxn>
                <a:cxn ang="0">
                  <a:pos x="88786" y="280732"/>
                </a:cxn>
                <a:cxn ang="0">
                  <a:pos x="276225" y="108990"/>
                </a:cxn>
                <a:cxn ang="0">
                  <a:pos x="210457" y="66054"/>
                </a:cxn>
              </a:cxnLst>
              <a:pathLst>
                <a:path w="84" h="87">
                  <a:moveTo>
                    <a:pt x="64" y="20"/>
                  </a:moveTo>
                  <a:cubicBezTo>
                    <a:pt x="62" y="17"/>
                    <a:pt x="45" y="0"/>
                    <a:pt x="40" y="6"/>
                  </a:cubicBezTo>
                  <a:cubicBezTo>
                    <a:pt x="34" y="13"/>
                    <a:pt x="0" y="46"/>
                    <a:pt x="1" y="47"/>
                  </a:cubicBezTo>
                  <a:cubicBezTo>
                    <a:pt x="3" y="49"/>
                    <a:pt x="26" y="87"/>
                    <a:pt x="27" y="85"/>
                  </a:cubicBezTo>
                  <a:cubicBezTo>
                    <a:pt x="28" y="82"/>
                    <a:pt x="84" y="33"/>
                    <a:pt x="84" y="33"/>
                  </a:cubicBezTo>
                  <a:lnTo>
                    <a:pt x="64" y="20"/>
                  </a:lnTo>
                  <a:close/>
                </a:path>
              </a:pathLst>
            </a:custGeom>
            <a:solidFill>
              <a:srgbClr val="FDD4B4"/>
            </a:solidFill>
            <a:ln w="9525">
              <a:noFill/>
            </a:ln>
          </p:spPr>
          <p:txBody>
            <a:bodyPr/>
            <a:p>
              <a:endParaRPr lang="zh-CN" altLang="en-US"/>
            </a:p>
          </p:txBody>
        </p:sp>
        <p:sp>
          <p:nvSpPr>
            <p:cNvPr id="9835" name="Freeform 242"/>
            <p:cNvSpPr/>
            <p:nvPr userDrawn="1"/>
          </p:nvSpPr>
          <p:spPr>
            <a:xfrm>
              <a:off x="3084513" y="2784475"/>
              <a:ext cx="187325" cy="214313"/>
            </a:xfrm>
            <a:custGeom>
              <a:avLst/>
              <a:gdLst/>
              <a:ahLst/>
              <a:cxnLst>
                <a:cxn ang="0">
                  <a:pos x="0" y="62645"/>
                </a:cxn>
                <a:cxn ang="0">
                  <a:pos x="65728" y="0"/>
                </a:cxn>
                <a:cxn ang="0">
                  <a:pos x="187325" y="171450"/>
                </a:cxn>
                <a:cxn ang="0">
                  <a:pos x="131456" y="214313"/>
                </a:cxn>
                <a:cxn ang="0">
                  <a:pos x="0" y="62645"/>
                </a:cxn>
              </a:cxnLst>
              <a:pathLst>
                <a:path w="57" h="65">
                  <a:moveTo>
                    <a:pt x="0" y="19"/>
                  </a:moveTo>
                  <a:cubicBezTo>
                    <a:pt x="2" y="17"/>
                    <a:pt x="20" y="0"/>
                    <a:pt x="20" y="0"/>
                  </a:cubicBezTo>
                  <a:cubicBezTo>
                    <a:pt x="57" y="52"/>
                    <a:pt x="57" y="52"/>
                    <a:pt x="57" y="52"/>
                  </a:cubicBezTo>
                  <a:cubicBezTo>
                    <a:pt x="40" y="65"/>
                    <a:pt x="40" y="65"/>
                    <a:pt x="40" y="65"/>
                  </a:cubicBezTo>
                  <a:lnTo>
                    <a:pt x="0" y="19"/>
                  </a:lnTo>
                  <a:close/>
                </a:path>
              </a:pathLst>
            </a:custGeom>
            <a:solidFill>
              <a:srgbClr val="E6E7E8"/>
            </a:solidFill>
            <a:ln w="9525">
              <a:noFill/>
            </a:ln>
          </p:spPr>
          <p:txBody>
            <a:bodyPr/>
            <a:p>
              <a:endParaRPr lang="zh-CN" altLang="en-US"/>
            </a:p>
          </p:txBody>
        </p:sp>
        <p:sp>
          <p:nvSpPr>
            <p:cNvPr id="9836" name="Freeform 243"/>
            <p:cNvSpPr/>
            <p:nvPr userDrawn="1"/>
          </p:nvSpPr>
          <p:spPr>
            <a:xfrm>
              <a:off x="1939926" y="2511425"/>
              <a:ext cx="1312863" cy="846138"/>
            </a:xfrm>
            <a:custGeom>
              <a:avLst/>
              <a:gdLst/>
              <a:ahLst/>
              <a:cxnLst>
                <a:cxn ang="0">
                  <a:pos x="267190" y="177787"/>
                </a:cxn>
                <a:cxn ang="0">
                  <a:pos x="435421" y="79016"/>
                </a:cxn>
                <a:cxn ang="0">
                  <a:pos x="801572" y="536655"/>
                </a:cxn>
                <a:cxn ang="0">
                  <a:pos x="1184215" y="289728"/>
                </a:cxn>
                <a:cxn ang="0">
                  <a:pos x="1312863" y="470808"/>
                </a:cxn>
                <a:cxn ang="0">
                  <a:pos x="788377" y="846138"/>
                </a:cxn>
                <a:cxn ang="0">
                  <a:pos x="118751" y="365452"/>
                </a:cxn>
                <a:cxn ang="0">
                  <a:pos x="267190" y="177787"/>
                </a:cxn>
              </a:cxnLst>
              <a:pathLst>
                <a:path w="398" h="257">
                  <a:moveTo>
                    <a:pt x="81" y="54"/>
                  </a:moveTo>
                  <a:cubicBezTo>
                    <a:pt x="81" y="54"/>
                    <a:pt x="113" y="0"/>
                    <a:pt x="132" y="24"/>
                  </a:cubicBezTo>
                  <a:cubicBezTo>
                    <a:pt x="243" y="163"/>
                    <a:pt x="243" y="163"/>
                    <a:pt x="243" y="163"/>
                  </a:cubicBezTo>
                  <a:cubicBezTo>
                    <a:pt x="254" y="172"/>
                    <a:pt x="359" y="87"/>
                    <a:pt x="359" y="88"/>
                  </a:cubicBezTo>
                  <a:cubicBezTo>
                    <a:pt x="398" y="143"/>
                    <a:pt x="398" y="143"/>
                    <a:pt x="398" y="143"/>
                  </a:cubicBezTo>
                  <a:cubicBezTo>
                    <a:pt x="397" y="143"/>
                    <a:pt x="272" y="256"/>
                    <a:pt x="239" y="257"/>
                  </a:cubicBezTo>
                  <a:cubicBezTo>
                    <a:pt x="159" y="214"/>
                    <a:pt x="37" y="111"/>
                    <a:pt x="36" y="111"/>
                  </a:cubicBezTo>
                  <a:cubicBezTo>
                    <a:pt x="0" y="75"/>
                    <a:pt x="49" y="27"/>
                    <a:pt x="81" y="54"/>
                  </a:cubicBezTo>
                  <a:close/>
                </a:path>
              </a:pathLst>
            </a:custGeom>
            <a:solidFill>
              <a:srgbClr val="39383A"/>
            </a:solidFill>
            <a:ln w="9525">
              <a:noFill/>
            </a:ln>
          </p:spPr>
          <p:txBody>
            <a:bodyPr/>
            <a:p>
              <a:endParaRPr lang="zh-CN" altLang="en-US"/>
            </a:p>
          </p:txBody>
        </p:sp>
        <p:sp>
          <p:nvSpPr>
            <p:cNvPr id="9837" name="Freeform 244"/>
            <p:cNvSpPr/>
            <p:nvPr userDrawn="1"/>
          </p:nvSpPr>
          <p:spPr>
            <a:xfrm>
              <a:off x="1927226" y="2517775"/>
              <a:ext cx="719138" cy="1463675"/>
            </a:xfrm>
            <a:custGeom>
              <a:avLst/>
              <a:gdLst/>
              <a:ahLst/>
              <a:cxnLst>
                <a:cxn ang="0">
                  <a:pos x="207824" y="23075"/>
                </a:cxn>
                <a:cxn ang="0">
                  <a:pos x="69274" y="576898"/>
                </a:cxn>
                <a:cxn ang="0">
                  <a:pos x="161641" y="1417523"/>
                </a:cxn>
                <a:cxn ang="0">
                  <a:pos x="666357" y="1338405"/>
                </a:cxn>
                <a:cxn ang="0">
                  <a:pos x="613576" y="725244"/>
                </a:cxn>
                <a:cxn ang="0">
                  <a:pos x="715839" y="441739"/>
                </a:cxn>
                <a:cxn ang="0">
                  <a:pos x="531106" y="174717"/>
                </a:cxn>
                <a:cxn ang="0">
                  <a:pos x="461831" y="128566"/>
                </a:cxn>
                <a:cxn ang="0">
                  <a:pos x="207824" y="23075"/>
                </a:cxn>
              </a:cxnLst>
              <a:pathLst>
                <a:path w="218" h="444">
                  <a:moveTo>
                    <a:pt x="63" y="7"/>
                  </a:moveTo>
                  <a:cubicBezTo>
                    <a:pt x="63" y="7"/>
                    <a:pt x="0" y="24"/>
                    <a:pt x="21" y="175"/>
                  </a:cubicBezTo>
                  <a:cubicBezTo>
                    <a:pt x="41" y="270"/>
                    <a:pt x="9" y="444"/>
                    <a:pt x="49" y="430"/>
                  </a:cubicBezTo>
                  <a:cubicBezTo>
                    <a:pt x="202" y="406"/>
                    <a:pt x="202" y="406"/>
                    <a:pt x="202" y="406"/>
                  </a:cubicBezTo>
                  <a:cubicBezTo>
                    <a:pt x="179" y="367"/>
                    <a:pt x="190" y="248"/>
                    <a:pt x="186" y="220"/>
                  </a:cubicBezTo>
                  <a:cubicBezTo>
                    <a:pt x="199" y="198"/>
                    <a:pt x="218" y="155"/>
                    <a:pt x="217" y="134"/>
                  </a:cubicBezTo>
                  <a:cubicBezTo>
                    <a:pt x="216" y="114"/>
                    <a:pt x="181" y="71"/>
                    <a:pt x="161" y="53"/>
                  </a:cubicBezTo>
                  <a:cubicBezTo>
                    <a:pt x="141" y="36"/>
                    <a:pt x="146" y="41"/>
                    <a:pt x="140" y="39"/>
                  </a:cubicBezTo>
                  <a:cubicBezTo>
                    <a:pt x="121" y="14"/>
                    <a:pt x="96" y="0"/>
                    <a:pt x="63" y="7"/>
                  </a:cubicBezTo>
                  <a:close/>
                </a:path>
              </a:pathLst>
            </a:custGeom>
            <a:solidFill>
              <a:srgbClr val="DFE9E8"/>
            </a:solidFill>
            <a:ln w="9525">
              <a:noFill/>
            </a:ln>
          </p:spPr>
          <p:txBody>
            <a:bodyPr/>
            <a:p>
              <a:endParaRPr lang="zh-CN" altLang="en-US"/>
            </a:p>
          </p:txBody>
        </p:sp>
        <p:sp>
          <p:nvSpPr>
            <p:cNvPr id="9838" name="Freeform 245"/>
            <p:cNvSpPr/>
            <p:nvPr userDrawn="1"/>
          </p:nvSpPr>
          <p:spPr>
            <a:xfrm>
              <a:off x="2124076" y="2363788"/>
              <a:ext cx="214313" cy="322263"/>
            </a:xfrm>
            <a:custGeom>
              <a:avLst/>
              <a:gdLst/>
              <a:ahLst/>
              <a:cxnLst>
                <a:cxn ang="0">
                  <a:pos x="211015" y="95363"/>
                </a:cxn>
                <a:cxn ang="0">
                  <a:pos x="211015" y="318974"/>
                </a:cxn>
                <a:cxn ang="0">
                  <a:pos x="9891" y="217034"/>
                </a:cxn>
                <a:cxn ang="0">
                  <a:pos x="26376" y="0"/>
                </a:cxn>
                <a:cxn ang="0">
                  <a:pos x="211015" y="95363"/>
                </a:cxn>
              </a:cxnLst>
              <a:pathLst>
                <a:path w="65" h="98">
                  <a:moveTo>
                    <a:pt x="64" y="29"/>
                  </a:moveTo>
                  <a:cubicBezTo>
                    <a:pt x="59" y="65"/>
                    <a:pt x="65" y="98"/>
                    <a:pt x="64" y="97"/>
                  </a:cubicBezTo>
                  <a:cubicBezTo>
                    <a:pt x="61" y="95"/>
                    <a:pt x="0" y="67"/>
                    <a:pt x="3" y="66"/>
                  </a:cubicBezTo>
                  <a:cubicBezTo>
                    <a:pt x="5" y="66"/>
                    <a:pt x="13" y="2"/>
                    <a:pt x="8" y="0"/>
                  </a:cubicBezTo>
                  <a:lnTo>
                    <a:pt x="64" y="29"/>
                  </a:lnTo>
                  <a:close/>
                </a:path>
              </a:pathLst>
            </a:custGeom>
            <a:solidFill>
              <a:srgbClr val="FBD2C0"/>
            </a:solidFill>
            <a:ln w="9525">
              <a:noFill/>
            </a:ln>
          </p:spPr>
          <p:txBody>
            <a:bodyPr/>
            <a:p>
              <a:endParaRPr lang="zh-CN" altLang="en-US"/>
            </a:p>
          </p:txBody>
        </p:sp>
        <p:sp>
          <p:nvSpPr>
            <p:cNvPr id="9839" name="Freeform 246"/>
            <p:cNvSpPr/>
            <p:nvPr userDrawn="1"/>
          </p:nvSpPr>
          <p:spPr>
            <a:xfrm>
              <a:off x="2085976" y="2438400"/>
              <a:ext cx="288925" cy="280988"/>
            </a:xfrm>
            <a:custGeom>
              <a:avLst/>
              <a:gdLst/>
              <a:ahLst/>
              <a:cxnLst>
                <a:cxn ang="0">
                  <a:pos x="288925" y="280988"/>
                </a:cxn>
                <a:cxn ang="0">
                  <a:pos x="288925" y="152064"/>
                </a:cxn>
                <a:cxn ang="0">
                  <a:pos x="62381" y="3305"/>
                </a:cxn>
                <a:cxn ang="0">
                  <a:pos x="0" y="105783"/>
                </a:cxn>
                <a:cxn ang="0">
                  <a:pos x="288925" y="280988"/>
                </a:cxn>
              </a:cxnLst>
              <a:pathLst>
                <a:path w="88" h="85">
                  <a:moveTo>
                    <a:pt x="88" y="85"/>
                  </a:moveTo>
                  <a:cubicBezTo>
                    <a:pt x="88" y="81"/>
                    <a:pt x="88" y="46"/>
                    <a:pt x="88" y="46"/>
                  </a:cubicBezTo>
                  <a:cubicBezTo>
                    <a:pt x="88" y="46"/>
                    <a:pt x="23" y="2"/>
                    <a:pt x="19" y="1"/>
                  </a:cubicBezTo>
                  <a:cubicBezTo>
                    <a:pt x="14" y="0"/>
                    <a:pt x="0" y="32"/>
                    <a:pt x="0" y="32"/>
                  </a:cubicBezTo>
                  <a:lnTo>
                    <a:pt x="88" y="85"/>
                  </a:lnTo>
                  <a:close/>
                </a:path>
              </a:pathLst>
            </a:custGeom>
            <a:solidFill>
              <a:srgbClr val="D0D2D3"/>
            </a:solidFill>
            <a:ln w="9525">
              <a:noFill/>
            </a:ln>
          </p:spPr>
          <p:txBody>
            <a:bodyPr/>
            <a:p>
              <a:endParaRPr lang="zh-CN" altLang="en-US"/>
            </a:p>
          </p:txBody>
        </p:sp>
        <p:sp>
          <p:nvSpPr>
            <p:cNvPr id="9840" name="Freeform 247"/>
            <p:cNvSpPr/>
            <p:nvPr userDrawn="1"/>
          </p:nvSpPr>
          <p:spPr>
            <a:xfrm>
              <a:off x="2012951" y="1579563"/>
              <a:ext cx="790575" cy="928688"/>
            </a:xfrm>
            <a:custGeom>
              <a:avLst/>
              <a:gdLst/>
              <a:ahLst/>
              <a:cxnLst>
                <a:cxn ang="0">
                  <a:pos x="385405" y="0"/>
                </a:cxn>
                <a:cxn ang="0">
                  <a:pos x="751046" y="418238"/>
                </a:cxn>
                <a:cxn ang="0">
                  <a:pos x="698341" y="556554"/>
                </a:cxn>
                <a:cxn ang="0">
                  <a:pos x="760928" y="708042"/>
                </a:cxn>
                <a:cxn ang="0">
                  <a:pos x="668694" y="731094"/>
                </a:cxn>
                <a:cxn ang="0">
                  <a:pos x="385405" y="928688"/>
                </a:cxn>
                <a:cxn ang="0">
                  <a:pos x="98821" y="773906"/>
                </a:cxn>
                <a:cxn ang="0">
                  <a:pos x="0" y="464344"/>
                </a:cxn>
                <a:cxn ang="0">
                  <a:pos x="385405" y="0"/>
                </a:cxn>
              </a:cxnLst>
              <a:pathLst>
                <a:path w="240" h="282">
                  <a:moveTo>
                    <a:pt x="117" y="0"/>
                  </a:moveTo>
                  <a:cubicBezTo>
                    <a:pt x="182" y="0"/>
                    <a:pt x="240" y="50"/>
                    <a:pt x="228" y="127"/>
                  </a:cubicBezTo>
                  <a:cubicBezTo>
                    <a:pt x="224" y="148"/>
                    <a:pt x="214" y="158"/>
                    <a:pt x="212" y="169"/>
                  </a:cubicBezTo>
                  <a:cubicBezTo>
                    <a:pt x="221" y="198"/>
                    <a:pt x="233" y="203"/>
                    <a:pt x="231" y="215"/>
                  </a:cubicBezTo>
                  <a:cubicBezTo>
                    <a:pt x="230" y="220"/>
                    <a:pt x="212" y="222"/>
                    <a:pt x="203" y="222"/>
                  </a:cubicBezTo>
                  <a:cubicBezTo>
                    <a:pt x="191" y="264"/>
                    <a:pt x="159" y="282"/>
                    <a:pt x="117" y="282"/>
                  </a:cubicBezTo>
                  <a:cubicBezTo>
                    <a:pt x="82" y="282"/>
                    <a:pt x="51" y="264"/>
                    <a:pt x="30" y="235"/>
                  </a:cubicBezTo>
                  <a:cubicBezTo>
                    <a:pt x="12" y="210"/>
                    <a:pt x="0" y="177"/>
                    <a:pt x="0" y="141"/>
                  </a:cubicBezTo>
                  <a:cubicBezTo>
                    <a:pt x="0" y="64"/>
                    <a:pt x="53" y="0"/>
                    <a:pt x="117" y="0"/>
                  </a:cubicBezTo>
                  <a:close/>
                </a:path>
              </a:pathLst>
            </a:custGeom>
            <a:solidFill>
              <a:srgbClr val="FBD2C0"/>
            </a:solidFill>
            <a:ln w="9525">
              <a:noFill/>
            </a:ln>
          </p:spPr>
          <p:txBody>
            <a:bodyPr/>
            <a:p>
              <a:endParaRPr lang="zh-CN" altLang="en-US"/>
            </a:p>
          </p:txBody>
        </p:sp>
        <p:sp>
          <p:nvSpPr>
            <p:cNvPr id="9841" name="Freeform 248"/>
            <p:cNvSpPr/>
            <p:nvPr userDrawn="1"/>
          </p:nvSpPr>
          <p:spPr>
            <a:xfrm>
              <a:off x="2549526" y="2000250"/>
              <a:ext cx="161925" cy="112713"/>
            </a:xfrm>
            <a:custGeom>
              <a:avLst/>
              <a:gdLst/>
              <a:ahLst/>
              <a:cxnLst>
                <a:cxn ang="0">
                  <a:pos x="155315" y="112713"/>
                </a:cxn>
                <a:cxn ang="0">
                  <a:pos x="0" y="72931"/>
                </a:cxn>
                <a:cxn ang="0">
                  <a:pos x="155315" y="112713"/>
                </a:cxn>
              </a:cxnLst>
              <a:pathLst>
                <a:path w="49" h="34">
                  <a:moveTo>
                    <a:pt x="47" y="34"/>
                  </a:moveTo>
                  <a:cubicBezTo>
                    <a:pt x="49" y="20"/>
                    <a:pt x="18" y="0"/>
                    <a:pt x="0" y="22"/>
                  </a:cubicBezTo>
                  <a:cubicBezTo>
                    <a:pt x="13" y="16"/>
                    <a:pt x="35" y="20"/>
                    <a:pt x="47" y="34"/>
                  </a:cubicBezTo>
                  <a:close/>
                </a:path>
              </a:pathLst>
            </a:custGeom>
            <a:solidFill>
              <a:srgbClr val="553124"/>
            </a:solidFill>
            <a:ln w="9525">
              <a:noFill/>
            </a:ln>
          </p:spPr>
          <p:txBody>
            <a:bodyPr/>
            <a:p>
              <a:endParaRPr lang="zh-CN" altLang="en-US"/>
            </a:p>
          </p:txBody>
        </p:sp>
        <p:sp>
          <p:nvSpPr>
            <p:cNvPr id="9842" name="Freeform 249"/>
            <p:cNvSpPr/>
            <p:nvPr userDrawn="1"/>
          </p:nvSpPr>
          <p:spPr>
            <a:xfrm>
              <a:off x="1890713" y="1460500"/>
              <a:ext cx="969963" cy="912813"/>
            </a:xfrm>
            <a:custGeom>
              <a:avLst/>
              <a:gdLst/>
              <a:ahLst/>
              <a:cxnLst>
                <a:cxn ang="0">
                  <a:pos x="362911" y="754636"/>
                </a:cxn>
                <a:cxn ang="0">
                  <a:pos x="379407" y="520665"/>
                </a:cxn>
                <a:cxn ang="0">
                  <a:pos x="287029" y="438282"/>
                </a:cxn>
                <a:cxn ang="0">
                  <a:pos x="287029" y="724977"/>
                </a:cxn>
                <a:cxn ang="0">
                  <a:pos x="237541" y="912813"/>
                </a:cxn>
                <a:cxn ang="0">
                  <a:pos x="329919" y="144995"/>
                </a:cxn>
                <a:cxn ang="0">
                  <a:pos x="884183" y="332830"/>
                </a:cxn>
                <a:cxn ang="0">
                  <a:pos x="907278" y="599754"/>
                </a:cxn>
                <a:cxn ang="0">
                  <a:pos x="468485" y="477826"/>
                </a:cxn>
                <a:cxn ang="0">
                  <a:pos x="362911" y="754636"/>
                </a:cxn>
              </a:cxnLst>
              <a:pathLst>
                <a:path w="294" h="277">
                  <a:moveTo>
                    <a:pt x="110" y="229"/>
                  </a:moveTo>
                  <a:cubicBezTo>
                    <a:pt x="110" y="229"/>
                    <a:pt x="117" y="176"/>
                    <a:pt x="115" y="158"/>
                  </a:cubicBezTo>
                  <a:cubicBezTo>
                    <a:pt x="113" y="141"/>
                    <a:pt x="107" y="132"/>
                    <a:pt x="87" y="133"/>
                  </a:cubicBezTo>
                  <a:cubicBezTo>
                    <a:pt x="53" y="135"/>
                    <a:pt x="64" y="203"/>
                    <a:pt x="87" y="220"/>
                  </a:cubicBezTo>
                  <a:cubicBezTo>
                    <a:pt x="87" y="220"/>
                    <a:pt x="78" y="255"/>
                    <a:pt x="72" y="277"/>
                  </a:cubicBezTo>
                  <a:cubicBezTo>
                    <a:pt x="0" y="238"/>
                    <a:pt x="26" y="32"/>
                    <a:pt x="100" y="44"/>
                  </a:cubicBezTo>
                  <a:cubicBezTo>
                    <a:pt x="142" y="0"/>
                    <a:pt x="261" y="47"/>
                    <a:pt x="268" y="101"/>
                  </a:cubicBezTo>
                  <a:cubicBezTo>
                    <a:pt x="294" y="107"/>
                    <a:pt x="290" y="152"/>
                    <a:pt x="275" y="182"/>
                  </a:cubicBezTo>
                  <a:cubicBezTo>
                    <a:pt x="273" y="187"/>
                    <a:pt x="176" y="152"/>
                    <a:pt x="142" y="145"/>
                  </a:cubicBezTo>
                  <a:cubicBezTo>
                    <a:pt x="126" y="208"/>
                    <a:pt x="123" y="217"/>
                    <a:pt x="110" y="229"/>
                  </a:cubicBezTo>
                  <a:close/>
                </a:path>
              </a:pathLst>
            </a:custGeom>
            <a:solidFill>
              <a:srgbClr val="553124"/>
            </a:solidFill>
            <a:ln w="9525">
              <a:noFill/>
            </a:ln>
          </p:spPr>
          <p:txBody>
            <a:bodyPr/>
            <a:p>
              <a:endParaRPr lang="zh-CN" altLang="en-US"/>
            </a:p>
          </p:txBody>
        </p:sp>
        <p:sp>
          <p:nvSpPr>
            <p:cNvPr id="9843" name="Freeform 250"/>
            <p:cNvSpPr/>
            <p:nvPr userDrawn="1"/>
          </p:nvSpPr>
          <p:spPr>
            <a:xfrm>
              <a:off x="3660776" y="3140075"/>
              <a:ext cx="198438" cy="112713"/>
            </a:xfrm>
            <a:custGeom>
              <a:avLst/>
              <a:gdLst/>
              <a:ahLst/>
              <a:cxnLst>
                <a:cxn ang="0">
                  <a:pos x="0" y="0"/>
                </a:cxn>
                <a:cxn ang="0">
                  <a:pos x="82682" y="112713"/>
                </a:cxn>
                <a:cxn ang="0">
                  <a:pos x="0" y="82877"/>
                </a:cxn>
                <a:cxn ang="0">
                  <a:pos x="0" y="0"/>
                </a:cxn>
              </a:cxnLst>
              <a:pathLst>
                <a:path w="60" h="34">
                  <a:moveTo>
                    <a:pt x="0" y="0"/>
                  </a:moveTo>
                  <a:cubicBezTo>
                    <a:pt x="0" y="0"/>
                    <a:pt x="60" y="32"/>
                    <a:pt x="25" y="34"/>
                  </a:cubicBezTo>
                  <a:cubicBezTo>
                    <a:pt x="12" y="34"/>
                    <a:pt x="0" y="28"/>
                    <a:pt x="0" y="25"/>
                  </a:cubicBezTo>
                  <a:cubicBezTo>
                    <a:pt x="0" y="21"/>
                    <a:pt x="0" y="0"/>
                    <a:pt x="0" y="0"/>
                  </a:cubicBezTo>
                  <a:close/>
                </a:path>
              </a:pathLst>
            </a:custGeom>
            <a:solidFill>
              <a:srgbClr val="E9C0AE"/>
            </a:solidFill>
            <a:ln w="9525">
              <a:noFill/>
            </a:ln>
          </p:spPr>
          <p:txBody>
            <a:bodyPr/>
            <a:p>
              <a:endParaRPr lang="zh-CN" altLang="en-US"/>
            </a:p>
          </p:txBody>
        </p:sp>
        <p:sp>
          <p:nvSpPr>
            <p:cNvPr id="9844" name="Freeform 251"/>
            <p:cNvSpPr/>
            <p:nvPr userDrawn="1"/>
          </p:nvSpPr>
          <p:spPr>
            <a:xfrm>
              <a:off x="3770313" y="3203575"/>
              <a:ext cx="55563" cy="65088"/>
            </a:xfrm>
            <a:custGeom>
              <a:avLst/>
              <a:gdLst/>
              <a:ahLst/>
              <a:cxnLst>
                <a:cxn ang="0">
                  <a:pos x="0" y="3254"/>
                </a:cxn>
                <a:cxn ang="0">
                  <a:pos x="3268" y="29289"/>
                </a:cxn>
                <a:cxn ang="0">
                  <a:pos x="55563" y="65088"/>
                </a:cxn>
                <a:cxn ang="0">
                  <a:pos x="32684" y="0"/>
                </a:cxn>
                <a:cxn ang="0">
                  <a:pos x="0" y="3254"/>
                </a:cxn>
              </a:cxnLst>
              <a:pathLst>
                <a:path w="17" h="20">
                  <a:moveTo>
                    <a:pt x="0" y="1"/>
                  </a:moveTo>
                  <a:cubicBezTo>
                    <a:pt x="0" y="2"/>
                    <a:pt x="1" y="9"/>
                    <a:pt x="1" y="9"/>
                  </a:cubicBezTo>
                  <a:cubicBezTo>
                    <a:pt x="17" y="20"/>
                    <a:pt x="17" y="20"/>
                    <a:pt x="17" y="20"/>
                  </a:cubicBezTo>
                  <a:cubicBezTo>
                    <a:pt x="10" y="0"/>
                    <a:pt x="10" y="0"/>
                    <a:pt x="10" y="0"/>
                  </a:cubicBezTo>
                  <a:lnTo>
                    <a:pt x="0" y="1"/>
                  </a:lnTo>
                  <a:close/>
                </a:path>
              </a:pathLst>
            </a:custGeom>
            <a:solidFill>
              <a:srgbClr val="FFFFFF"/>
            </a:solidFill>
            <a:ln w="9525">
              <a:noFill/>
            </a:ln>
          </p:spPr>
          <p:txBody>
            <a:bodyPr/>
            <a:p>
              <a:endParaRPr lang="zh-CN" altLang="en-US"/>
            </a:p>
          </p:txBody>
        </p:sp>
        <p:sp>
          <p:nvSpPr>
            <p:cNvPr id="9845" name="Freeform 252"/>
            <p:cNvSpPr/>
            <p:nvPr userDrawn="1"/>
          </p:nvSpPr>
          <p:spPr>
            <a:xfrm>
              <a:off x="3535363" y="2894013"/>
              <a:ext cx="39688" cy="46038"/>
            </a:xfrm>
            <a:custGeom>
              <a:avLst/>
              <a:gdLst/>
              <a:ahLst/>
              <a:cxnLst>
                <a:cxn ang="0">
                  <a:pos x="39688" y="32884"/>
                </a:cxn>
                <a:cxn ang="0">
                  <a:pos x="29766" y="46038"/>
                </a:cxn>
                <a:cxn ang="0">
                  <a:pos x="3307" y="13153"/>
                </a:cxn>
                <a:cxn ang="0">
                  <a:pos x="3307" y="6576"/>
                </a:cxn>
                <a:cxn ang="0">
                  <a:pos x="9922" y="0"/>
                </a:cxn>
                <a:cxn ang="0">
                  <a:pos x="16536" y="0"/>
                </a:cxn>
                <a:cxn ang="0">
                  <a:pos x="39688" y="32884"/>
                </a:cxn>
              </a:cxnLst>
              <a:pathLst>
                <a:path w="12" h="14">
                  <a:moveTo>
                    <a:pt x="12" y="10"/>
                  </a:moveTo>
                  <a:cubicBezTo>
                    <a:pt x="9" y="14"/>
                    <a:pt x="9" y="14"/>
                    <a:pt x="9" y="14"/>
                  </a:cubicBezTo>
                  <a:cubicBezTo>
                    <a:pt x="1" y="4"/>
                    <a:pt x="1" y="4"/>
                    <a:pt x="1" y="4"/>
                  </a:cubicBezTo>
                  <a:cubicBezTo>
                    <a:pt x="0" y="3"/>
                    <a:pt x="1" y="2"/>
                    <a:pt x="1" y="2"/>
                  </a:cubicBezTo>
                  <a:cubicBezTo>
                    <a:pt x="3" y="0"/>
                    <a:pt x="3" y="0"/>
                    <a:pt x="3" y="0"/>
                  </a:cubicBezTo>
                  <a:cubicBezTo>
                    <a:pt x="4" y="0"/>
                    <a:pt x="4" y="0"/>
                    <a:pt x="5" y="0"/>
                  </a:cubicBezTo>
                  <a:lnTo>
                    <a:pt x="12" y="10"/>
                  </a:lnTo>
                  <a:close/>
                </a:path>
              </a:pathLst>
            </a:custGeom>
            <a:solidFill>
              <a:srgbClr val="BBBDBF"/>
            </a:solidFill>
            <a:ln w="9525">
              <a:noFill/>
            </a:ln>
          </p:spPr>
          <p:txBody>
            <a:bodyPr/>
            <a:p>
              <a:endParaRPr lang="zh-CN" altLang="en-US"/>
            </a:p>
          </p:txBody>
        </p:sp>
        <p:sp>
          <p:nvSpPr>
            <p:cNvPr id="9846" name="Freeform 253"/>
            <p:cNvSpPr/>
            <p:nvPr userDrawn="1"/>
          </p:nvSpPr>
          <p:spPr>
            <a:xfrm>
              <a:off x="3546476" y="2903538"/>
              <a:ext cx="55563" cy="61913"/>
            </a:xfrm>
            <a:custGeom>
              <a:avLst/>
              <a:gdLst/>
              <a:ahLst/>
              <a:cxnLst>
                <a:cxn ang="0">
                  <a:pos x="55563" y="32585"/>
                </a:cxn>
                <a:cxn ang="0">
                  <a:pos x="22878" y="61913"/>
                </a:cxn>
                <a:cxn ang="0">
                  <a:pos x="0" y="32585"/>
                </a:cxn>
                <a:cxn ang="0">
                  <a:pos x="0" y="29327"/>
                </a:cxn>
                <a:cxn ang="0">
                  <a:pos x="0" y="26068"/>
                </a:cxn>
                <a:cxn ang="0">
                  <a:pos x="22878" y="3258"/>
                </a:cxn>
                <a:cxn ang="0">
                  <a:pos x="29415" y="0"/>
                </a:cxn>
                <a:cxn ang="0">
                  <a:pos x="32684" y="3258"/>
                </a:cxn>
                <a:cxn ang="0">
                  <a:pos x="55563" y="32585"/>
                </a:cxn>
              </a:cxnLst>
              <a:pathLst>
                <a:path w="17" h="19">
                  <a:moveTo>
                    <a:pt x="17" y="10"/>
                  </a:moveTo>
                  <a:cubicBezTo>
                    <a:pt x="7" y="19"/>
                    <a:pt x="7" y="19"/>
                    <a:pt x="7" y="19"/>
                  </a:cubicBezTo>
                  <a:cubicBezTo>
                    <a:pt x="0" y="10"/>
                    <a:pt x="0" y="10"/>
                    <a:pt x="0" y="10"/>
                  </a:cubicBezTo>
                  <a:cubicBezTo>
                    <a:pt x="0" y="10"/>
                    <a:pt x="0" y="9"/>
                    <a:pt x="0" y="9"/>
                  </a:cubicBezTo>
                  <a:cubicBezTo>
                    <a:pt x="0" y="8"/>
                    <a:pt x="0" y="8"/>
                    <a:pt x="0" y="8"/>
                  </a:cubicBezTo>
                  <a:cubicBezTo>
                    <a:pt x="7" y="1"/>
                    <a:pt x="7" y="1"/>
                    <a:pt x="7" y="1"/>
                  </a:cubicBezTo>
                  <a:cubicBezTo>
                    <a:pt x="8" y="0"/>
                    <a:pt x="8" y="0"/>
                    <a:pt x="9" y="0"/>
                  </a:cubicBezTo>
                  <a:cubicBezTo>
                    <a:pt x="9" y="0"/>
                    <a:pt x="10" y="1"/>
                    <a:pt x="10" y="1"/>
                  </a:cubicBezTo>
                  <a:lnTo>
                    <a:pt x="17" y="10"/>
                  </a:lnTo>
                  <a:close/>
                </a:path>
              </a:pathLst>
            </a:custGeom>
            <a:solidFill>
              <a:srgbClr val="647882"/>
            </a:solidFill>
            <a:ln w="9525">
              <a:noFill/>
            </a:ln>
          </p:spPr>
          <p:txBody>
            <a:bodyPr/>
            <a:p>
              <a:endParaRPr lang="zh-CN" altLang="en-US"/>
            </a:p>
          </p:txBody>
        </p:sp>
        <p:sp>
          <p:nvSpPr>
            <p:cNvPr id="9847" name="Freeform 254"/>
            <p:cNvSpPr/>
            <p:nvPr userDrawn="1"/>
          </p:nvSpPr>
          <p:spPr>
            <a:xfrm>
              <a:off x="3556001" y="2903538"/>
              <a:ext cx="42863" cy="42863"/>
            </a:xfrm>
            <a:custGeom>
              <a:avLst/>
              <a:gdLst/>
              <a:ahLst/>
              <a:cxnLst>
                <a:cxn ang="0">
                  <a:pos x="0" y="16485"/>
                </a:cxn>
                <a:cxn ang="0">
                  <a:pos x="3297" y="13188"/>
                </a:cxn>
                <a:cxn ang="0">
                  <a:pos x="9891" y="6594"/>
                </a:cxn>
                <a:cxn ang="0">
                  <a:pos x="13188" y="3297"/>
                </a:cxn>
                <a:cxn ang="0">
                  <a:pos x="19782" y="0"/>
                </a:cxn>
                <a:cxn ang="0">
                  <a:pos x="23080" y="3297"/>
                </a:cxn>
                <a:cxn ang="0">
                  <a:pos x="42863" y="32971"/>
                </a:cxn>
                <a:cxn ang="0">
                  <a:pos x="23080" y="42863"/>
                </a:cxn>
                <a:cxn ang="0">
                  <a:pos x="0" y="16485"/>
                </a:cxn>
              </a:cxnLst>
              <a:pathLst>
                <a:path w="13" h="13">
                  <a:moveTo>
                    <a:pt x="0" y="5"/>
                  </a:moveTo>
                  <a:cubicBezTo>
                    <a:pt x="1" y="4"/>
                    <a:pt x="1" y="4"/>
                    <a:pt x="1" y="4"/>
                  </a:cubicBezTo>
                  <a:cubicBezTo>
                    <a:pt x="3" y="2"/>
                    <a:pt x="3" y="2"/>
                    <a:pt x="3" y="2"/>
                  </a:cubicBezTo>
                  <a:cubicBezTo>
                    <a:pt x="4" y="1"/>
                    <a:pt x="4" y="1"/>
                    <a:pt x="4" y="1"/>
                  </a:cubicBezTo>
                  <a:cubicBezTo>
                    <a:pt x="5" y="0"/>
                    <a:pt x="5" y="0"/>
                    <a:pt x="6" y="0"/>
                  </a:cubicBezTo>
                  <a:cubicBezTo>
                    <a:pt x="6" y="0"/>
                    <a:pt x="7" y="1"/>
                    <a:pt x="7" y="1"/>
                  </a:cubicBezTo>
                  <a:cubicBezTo>
                    <a:pt x="13" y="10"/>
                    <a:pt x="13" y="10"/>
                    <a:pt x="13" y="10"/>
                  </a:cubicBezTo>
                  <a:cubicBezTo>
                    <a:pt x="7" y="13"/>
                    <a:pt x="7" y="13"/>
                    <a:pt x="7" y="13"/>
                  </a:cubicBezTo>
                  <a:cubicBezTo>
                    <a:pt x="0" y="5"/>
                    <a:pt x="0" y="5"/>
                    <a:pt x="0" y="5"/>
                  </a:cubicBezTo>
                  <a:close/>
                </a:path>
              </a:pathLst>
            </a:custGeom>
            <a:solidFill>
              <a:srgbClr val="43525A"/>
            </a:solidFill>
            <a:ln w="9525">
              <a:noFill/>
            </a:ln>
          </p:spPr>
          <p:txBody>
            <a:bodyPr/>
            <a:p>
              <a:endParaRPr lang="zh-CN" altLang="en-US"/>
            </a:p>
          </p:txBody>
        </p:sp>
        <p:sp>
          <p:nvSpPr>
            <p:cNvPr id="9848" name="Freeform 255"/>
            <p:cNvSpPr/>
            <p:nvPr userDrawn="1"/>
          </p:nvSpPr>
          <p:spPr>
            <a:xfrm>
              <a:off x="3552826" y="2916238"/>
              <a:ext cx="250825" cy="315913"/>
            </a:xfrm>
            <a:custGeom>
              <a:avLst/>
              <a:gdLst/>
              <a:ahLst/>
              <a:cxnLst>
                <a:cxn ang="0">
                  <a:pos x="220662" y="315913"/>
                </a:cxn>
                <a:cxn ang="0">
                  <a:pos x="0" y="30162"/>
                </a:cxn>
                <a:cxn ang="0">
                  <a:pos x="31750" y="0"/>
                </a:cxn>
                <a:cxn ang="0">
                  <a:pos x="250825" y="287337"/>
                </a:cxn>
                <a:cxn ang="0">
                  <a:pos x="220662" y="315913"/>
                </a:cxn>
              </a:cxnLst>
              <a:pathLst>
                <a:path w="158" h="199">
                  <a:moveTo>
                    <a:pt x="139" y="199"/>
                  </a:moveTo>
                  <a:lnTo>
                    <a:pt x="0" y="19"/>
                  </a:lnTo>
                  <a:lnTo>
                    <a:pt x="20" y="0"/>
                  </a:lnTo>
                  <a:lnTo>
                    <a:pt x="158" y="181"/>
                  </a:lnTo>
                  <a:lnTo>
                    <a:pt x="139" y="199"/>
                  </a:lnTo>
                  <a:close/>
                </a:path>
              </a:pathLst>
            </a:custGeom>
            <a:solidFill>
              <a:srgbClr val="647882"/>
            </a:solidFill>
            <a:ln w="9525">
              <a:noFill/>
            </a:ln>
          </p:spPr>
          <p:txBody>
            <a:bodyPr/>
            <a:p>
              <a:endParaRPr lang="zh-CN" altLang="en-US"/>
            </a:p>
          </p:txBody>
        </p:sp>
        <p:sp>
          <p:nvSpPr>
            <p:cNvPr id="9849" name="Freeform 256"/>
            <p:cNvSpPr/>
            <p:nvPr userDrawn="1"/>
          </p:nvSpPr>
          <p:spPr>
            <a:xfrm>
              <a:off x="3568701" y="2916238"/>
              <a:ext cx="234950" cy="303213"/>
            </a:xfrm>
            <a:custGeom>
              <a:avLst/>
              <a:gdLst/>
              <a:ahLst/>
              <a:cxnLst>
                <a:cxn ang="0">
                  <a:pos x="217487" y="303213"/>
                </a:cxn>
                <a:cxn ang="0">
                  <a:pos x="0" y="17462"/>
                </a:cxn>
                <a:cxn ang="0">
                  <a:pos x="15875" y="0"/>
                </a:cxn>
                <a:cxn ang="0">
                  <a:pos x="234950" y="287337"/>
                </a:cxn>
                <a:cxn ang="0">
                  <a:pos x="217487" y="303213"/>
                </a:cxn>
              </a:cxnLst>
              <a:pathLst>
                <a:path w="148" h="191">
                  <a:moveTo>
                    <a:pt x="137" y="191"/>
                  </a:moveTo>
                  <a:lnTo>
                    <a:pt x="0" y="11"/>
                  </a:lnTo>
                  <a:lnTo>
                    <a:pt x="10" y="0"/>
                  </a:lnTo>
                  <a:lnTo>
                    <a:pt x="148" y="181"/>
                  </a:lnTo>
                  <a:lnTo>
                    <a:pt x="137" y="191"/>
                  </a:lnTo>
                  <a:close/>
                </a:path>
              </a:pathLst>
            </a:custGeom>
            <a:solidFill>
              <a:srgbClr val="43525A"/>
            </a:solidFill>
            <a:ln w="9525">
              <a:noFill/>
            </a:ln>
          </p:spPr>
          <p:txBody>
            <a:bodyPr/>
            <a:p>
              <a:endParaRPr lang="zh-CN" altLang="en-US"/>
            </a:p>
          </p:txBody>
        </p:sp>
        <p:sp>
          <p:nvSpPr>
            <p:cNvPr id="9850" name="Freeform 257"/>
            <p:cNvSpPr/>
            <p:nvPr userDrawn="1"/>
          </p:nvSpPr>
          <p:spPr>
            <a:xfrm>
              <a:off x="3541713" y="2913063"/>
              <a:ext cx="73025" cy="119063"/>
            </a:xfrm>
            <a:custGeom>
              <a:avLst/>
              <a:gdLst/>
              <a:ahLst/>
              <a:cxnLst>
                <a:cxn ang="0">
                  <a:pos x="43151" y="3307"/>
                </a:cxn>
                <a:cxn ang="0">
                  <a:pos x="39831" y="0"/>
                </a:cxn>
                <a:cxn ang="0">
                  <a:pos x="3319" y="33073"/>
                </a:cxn>
                <a:cxn ang="0">
                  <a:pos x="3319" y="39687"/>
                </a:cxn>
                <a:cxn ang="0">
                  <a:pos x="63067" y="119063"/>
                </a:cxn>
                <a:cxn ang="0">
                  <a:pos x="73025" y="119063"/>
                </a:cxn>
                <a:cxn ang="0">
                  <a:pos x="53109" y="92604"/>
                </a:cxn>
                <a:cxn ang="0">
                  <a:pos x="49789" y="92604"/>
                </a:cxn>
                <a:cxn ang="0">
                  <a:pos x="9957" y="39687"/>
                </a:cxn>
                <a:cxn ang="0">
                  <a:pos x="9957" y="36380"/>
                </a:cxn>
                <a:cxn ang="0">
                  <a:pos x="43151" y="3307"/>
                </a:cxn>
              </a:cxnLst>
              <a:pathLst>
                <a:path w="22" h="36">
                  <a:moveTo>
                    <a:pt x="13" y="1"/>
                  </a:moveTo>
                  <a:cubicBezTo>
                    <a:pt x="12" y="0"/>
                    <a:pt x="12" y="0"/>
                    <a:pt x="12" y="0"/>
                  </a:cubicBezTo>
                  <a:cubicBezTo>
                    <a:pt x="1" y="10"/>
                    <a:pt x="1" y="10"/>
                    <a:pt x="1" y="10"/>
                  </a:cubicBezTo>
                  <a:cubicBezTo>
                    <a:pt x="0" y="11"/>
                    <a:pt x="0" y="11"/>
                    <a:pt x="1" y="12"/>
                  </a:cubicBezTo>
                  <a:cubicBezTo>
                    <a:pt x="19" y="36"/>
                    <a:pt x="19" y="36"/>
                    <a:pt x="19" y="36"/>
                  </a:cubicBezTo>
                  <a:cubicBezTo>
                    <a:pt x="22" y="36"/>
                    <a:pt x="22" y="36"/>
                    <a:pt x="22" y="36"/>
                  </a:cubicBezTo>
                  <a:cubicBezTo>
                    <a:pt x="16" y="28"/>
                    <a:pt x="16" y="28"/>
                    <a:pt x="16" y="28"/>
                  </a:cubicBezTo>
                  <a:cubicBezTo>
                    <a:pt x="15" y="28"/>
                    <a:pt x="15" y="28"/>
                    <a:pt x="15" y="28"/>
                  </a:cubicBezTo>
                  <a:cubicBezTo>
                    <a:pt x="3" y="12"/>
                    <a:pt x="3" y="12"/>
                    <a:pt x="3" y="12"/>
                  </a:cubicBezTo>
                  <a:cubicBezTo>
                    <a:pt x="3" y="12"/>
                    <a:pt x="2" y="11"/>
                    <a:pt x="3" y="11"/>
                  </a:cubicBezTo>
                  <a:lnTo>
                    <a:pt x="13" y="1"/>
                  </a:lnTo>
                  <a:close/>
                </a:path>
              </a:pathLst>
            </a:custGeom>
            <a:solidFill>
              <a:srgbClr val="ABACAE"/>
            </a:solidFill>
            <a:ln w="9525">
              <a:noFill/>
            </a:ln>
          </p:spPr>
          <p:txBody>
            <a:bodyPr/>
            <a:p>
              <a:endParaRPr lang="zh-CN" altLang="en-US"/>
            </a:p>
          </p:txBody>
        </p:sp>
        <p:sp>
          <p:nvSpPr>
            <p:cNvPr id="9851" name="Freeform 258"/>
            <p:cNvSpPr/>
            <p:nvPr userDrawn="1"/>
          </p:nvSpPr>
          <p:spPr>
            <a:xfrm>
              <a:off x="3541713" y="2894013"/>
              <a:ext cx="23813" cy="22225"/>
            </a:xfrm>
            <a:custGeom>
              <a:avLst/>
              <a:gdLst/>
              <a:ahLst/>
              <a:cxnLst>
                <a:cxn ang="0">
                  <a:pos x="0" y="3175"/>
                </a:cxn>
                <a:cxn ang="0">
                  <a:pos x="3401" y="0"/>
                </a:cxn>
                <a:cxn ang="0">
                  <a:pos x="10205" y="0"/>
                </a:cxn>
                <a:cxn ang="0">
                  <a:pos x="23813" y="15875"/>
                </a:cxn>
                <a:cxn ang="0">
                  <a:pos x="17009" y="22225"/>
                </a:cxn>
                <a:cxn ang="0">
                  <a:pos x="17009" y="22225"/>
                </a:cxn>
                <a:cxn ang="0">
                  <a:pos x="0" y="3175"/>
                </a:cxn>
              </a:cxnLst>
              <a:pathLst>
                <a:path w="7" h="7">
                  <a:moveTo>
                    <a:pt x="0" y="1"/>
                  </a:moveTo>
                  <a:cubicBezTo>
                    <a:pt x="1" y="0"/>
                    <a:pt x="1" y="0"/>
                    <a:pt x="1" y="0"/>
                  </a:cubicBezTo>
                  <a:cubicBezTo>
                    <a:pt x="2" y="0"/>
                    <a:pt x="2" y="0"/>
                    <a:pt x="3" y="0"/>
                  </a:cubicBezTo>
                  <a:cubicBezTo>
                    <a:pt x="7" y="5"/>
                    <a:pt x="7" y="5"/>
                    <a:pt x="7" y="5"/>
                  </a:cubicBezTo>
                  <a:cubicBezTo>
                    <a:pt x="5" y="7"/>
                    <a:pt x="5" y="7"/>
                    <a:pt x="5" y="7"/>
                  </a:cubicBezTo>
                  <a:cubicBezTo>
                    <a:pt x="5" y="7"/>
                    <a:pt x="5" y="7"/>
                    <a:pt x="5" y="7"/>
                  </a:cubicBezTo>
                  <a:lnTo>
                    <a:pt x="0" y="1"/>
                  </a:lnTo>
                  <a:close/>
                </a:path>
              </a:pathLst>
            </a:custGeom>
            <a:solidFill>
              <a:srgbClr val="A7A7A8"/>
            </a:solidFill>
            <a:ln w="9525">
              <a:noFill/>
            </a:ln>
          </p:spPr>
          <p:txBody>
            <a:bodyPr/>
            <a:p>
              <a:endParaRPr lang="zh-CN" altLang="en-US"/>
            </a:p>
          </p:txBody>
        </p:sp>
        <p:sp>
          <p:nvSpPr>
            <p:cNvPr id="9852" name="Rectangle 259"/>
            <p:cNvSpPr/>
            <p:nvPr userDrawn="1"/>
          </p:nvSpPr>
          <p:spPr>
            <a:xfrm>
              <a:off x="3589338" y="3259138"/>
              <a:ext cx="579438" cy="39688"/>
            </a:xfrm>
            <a:prstGeom prst="rect">
              <a:avLst/>
            </a:prstGeom>
            <a:solidFill>
              <a:srgbClr val="FFFFFF"/>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53" name="Freeform 260"/>
            <p:cNvSpPr/>
            <p:nvPr userDrawn="1"/>
          </p:nvSpPr>
          <p:spPr>
            <a:xfrm>
              <a:off x="3357563" y="3032125"/>
              <a:ext cx="517525" cy="303213"/>
            </a:xfrm>
            <a:custGeom>
              <a:avLst/>
              <a:gdLst/>
              <a:ahLst/>
              <a:cxnLst>
                <a:cxn ang="0">
                  <a:pos x="0" y="121944"/>
                </a:cxn>
                <a:cxn ang="0">
                  <a:pos x="234039" y="3295"/>
                </a:cxn>
                <a:cxn ang="0">
                  <a:pos x="398856" y="52732"/>
                </a:cxn>
                <a:cxn ang="0">
                  <a:pos x="504339" y="197747"/>
                </a:cxn>
                <a:cxn ang="0">
                  <a:pos x="468079" y="204339"/>
                </a:cxn>
                <a:cxn ang="0">
                  <a:pos x="421931" y="164789"/>
                </a:cxn>
                <a:cxn ang="0">
                  <a:pos x="385671" y="128535"/>
                </a:cxn>
                <a:cxn ang="0">
                  <a:pos x="349411" y="118648"/>
                </a:cxn>
                <a:cxn ang="0">
                  <a:pos x="214261" y="263663"/>
                </a:cxn>
                <a:cxn ang="0">
                  <a:pos x="79112" y="240592"/>
                </a:cxn>
                <a:cxn ang="0">
                  <a:pos x="0" y="121944"/>
                </a:cxn>
              </a:cxnLst>
              <a:pathLst>
                <a:path w="157" h="92">
                  <a:moveTo>
                    <a:pt x="0" y="37"/>
                  </a:moveTo>
                  <a:cubicBezTo>
                    <a:pt x="9" y="35"/>
                    <a:pt x="67" y="3"/>
                    <a:pt x="71" y="1"/>
                  </a:cubicBezTo>
                  <a:cubicBezTo>
                    <a:pt x="75" y="0"/>
                    <a:pt x="117" y="12"/>
                    <a:pt x="121" y="16"/>
                  </a:cubicBezTo>
                  <a:cubicBezTo>
                    <a:pt x="124" y="20"/>
                    <a:pt x="157" y="59"/>
                    <a:pt x="153" y="60"/>
                  </a:cubicBezTo>
                  <a:cubicBezTo>
                    <a:pt x="150" y="62"/>
                    <a:pt x="148" y="63"/>
                    <a:pt x="142" y="62"/>
                  </a:cubicBezTo>
                  <a:cubicBezTo>
                    <a:pt x="136" y="61"/>
                    <a:pt x="128" y="50"/>
                    <a:pt x="128" y="50"/>
                  </a:cubicBezTo>
                  <a:cubicBezTo>
                    <a:pt x="117" y="39"/>
                    <a:pt x="117" y="39"/>
                    <a:pt x="117" y="39"/>
                  </a:cubicBezTo>
                  <a:cubicBezTo>
                    <a:pt x="106" y="36"/>
                    <a:pt x="106" y="36"/>
                    <a:pt x="106" y="36"/>
                  </a:cubicBezTo>
                  <a:cubicBezTo>
                    <a:pt x="119" y="64"/>
                    <a:pt x="91" y="92"/>
                    <a:pt x="65" y="80"/>
                  </a:cubicBezTo>
                  <a:cubicBezTo>
                    <a:pt x="65" y="81"/>
                    <a:pt x="23" y="71"/>
                    <a:pt x="24" y="73"/>
                  </a:cubicBezTo>
                  <a:lnTo>
                    <a:pt x="0" y="37"/>
                  </a:lnTo>
                  <a:close/>
                </a:path>
              </a:pathLst>
            </a:custGeom>
            <a:solidFill>
              <a:srgbClr val="FBD2C0"/>
            </a:solidFill>
            <a:ln w="9525">
              <a:noFill/>
            </a:ln>
          </p:spPr>
          <p:txBody>
            <a:bodyPr/>
            <a:p>
              <a:endParaRPr lang="zh-CN" altLang="en-US"/>
            </a:p>
          </p:txBody>
        </p:sp>
        <p:sp>
          <p:nvSpPr>
            <p:cNvPr id="9854" name="Freeform 261"/>
            <p:cNvSpPr/>
            <p:nvPr userDrawn="1"/>
          </p:nvSpPr>
          <p:spPr>
            <a:xfrm>
              <a:off x="2012951" y="3829050"/>
              <a:ext cx="1819275" cy="1528763"/>
            </a:xfrm>
            <a:custGeom>
              <a:avLst/>
              <a:gdLst/>
              <a:ahLst/>
              <a:cxnLst>
                <a:cxn ang="0">
                  <a:pos x="105465" y="0"/>
                </a:cxn>
                <a:cxn ang="0">
                  <a:pos x="197747" y="438201"/>
                </a:cxn>
                <a:cxn ang="0">
                  <a:pos x="1232624" y="533749"/>
                </a:cxn>
                <a:cxn ang="0">
                  <a:pos x="1423780" y="1528763"/>
                </a:cxn>
                <a:cxn ang="0">
                  <a:pos x="1819275" y="1508994"/>
                </a:cxn>
                <a:cxn ang="0">
                  <a:pos x="1423780" y="247106"/>
                </a:cxn>
                <a:cxn ang="0">
                  <a:pos x="471297" y="0"/>
                </a:cxn>
                <a:cxn ang="0">
                  <a:pos x="105465" y="0"/>
                </a:cxn>
              </a:cxnLst>
              <a:pathLst>
                <a:path w="552" h="464">
                  <a:moveTo>
                    <a:pt x="32" y="0"/>
                  </a:moveTo>
                  <a:cubicBezTo>
                    <a:pt x="20" y="32"/>
                    <a:pt x="0" y="123"/>
                    <a:pt x="60" y="133"/>
                  </a:cubicBezTo>
                  <a:cubicBezTo>
                    <a:pt x="88" y="137"/>
                    <a:pt x="374" y="162"/>
                    <a:pt x="374" y="162"/>
                  </a:cubicBezTo>
                  <a:cubicBezTo>
                    <a:pt x="432" y="464"/>
                    <a:pt x="432" y="464"/>
                    <a:pt x="432" y="464"/>
                  </a:cubicBezTo>
                  <a:cubicBezTo>
                    <a:pt x="552" y="458"/>
                    <a:pt x="552" y="458"/>
                    <a:pt x="552" y="458"/>
                  </a:cubicBezTo>
                  <a:cubicBezTo>
                    <a:pt x="522" y="386"/>
                    <a:pt x="499" y="88"/>
                    <a:pt x="432" y="75"/>
                  </a:cubicBezTo>
                  <a:cubicBezTo>
                    <a:pt x="143" y="0"/>
                    <a:pt x="143" y="0"/>
                    <a:pt x="143" y="0"/>
                  </a:cubicBezTo>
                  <a:lnTo>
                    <a:pt x="32" y="0"/>
                  </a:lnTo>
                  <a:close/>
                </a:path>
              </a:pathLst>
            </a:custGeom>
            <a:solidFill>
              <a:srgbClr val="FBD2C0"/>
            </a:solidFill>
            <a:ln w="9525">
              <a:noFill/>
            </a:ln>
          </p:spPr>
          <p:txBody>
            <a:bodyPr/>
            <a:p>
              <a:endParaRPr lang="zh-CN" altLang="en-US"/>
            </a:p>
          </p:txBody>
        </p:sp>
        <p:sp>
          <p:nvSpPr>
            <p:cNvPr id="9855" name="Freeform 262"/>
            <p:cNvSpPr/>
            <p:nvPr userDrawn="1"/>
          </p:nvSpPr>
          <p:spPr>
            <a:xfrm>
              <a:off x="1989138" y="3733800"/>
              <a:ext cx="1236663" cy="658813"/>
            </a:xfrm>
            <a:custGeom>
              <a:avLst/>
              <a:gdLst/>
              <a:ahLst/>
              <a:cxnLst>
                <a:cxn ang="0">
                  <a:pos x="1236663" y="220702"/>
                </a:cxn>
                <a:cxn ang="0">
                  <a:pos x="1104752" y="658813"/>
                </a:cxn>
                <a:cxn ang="0">
                  <a:pos x="72550" y="510580"/>
                </a:cxn>
                <a:cxn ang="0">
                  <a:pos x="174781" y="52705"/>
                </a:cxn>
                <a:cxn ang="0">
                  <a:pos x="1236663" y="220702"/>
                </a:cxn>
              </a:cxnLst>
              <a:pathLst>
                <a:path w="375" h="200">
                  <a:moveTo>
                    <a:pt x="375" y="67"/>
                  </a:moveTo>
                  <a:cubicBezTo>
                    <a:pt x="372" y="78"/>
                    <a:pt x="354" y="200"/>
                    <a:pt x="335" y="200"/>
                  </a:cubicBezTo>
                  <a:cubicBezTo>
                    <a:pt x="315" y="200"/>
                    <a:pt x="42" y="184"/>
                    <a:pt x="22" y="155"/>
                  </a:cubicBezTo>
                  <a:cubicBezTo>
                    <a:pt x="1" y="127"/>
                    <a:pt x="0" y="33"/>
                    <a:pt x="53" y="16"/>
                  </a:cubicBezTo>
                  <a:cubicBezTo>
                    <a:pt x="107" y="0"/>
                    <a:pt x="375" y="67"/>
                    <a:pt x="375" y="67"/>
                  </a:cubicBezTo>
                  <a:close/>
                </a:path>
              </a:pathLst>
            </a:custGeom>
            <a:solidFill>
              <a:srgbClr val="393939"/>
            </a:solidFill>
            <a:ln w="9525">
              <a:noFill/>
            </a:ln>
          </p:spPr>
          <p:txBody>
            <a:bodyPr/>
            <a:p>
              <a:endParaRPr lang="zh-CN" altLang="en-US"/>
            </a:p>
          </p:txBody>
        </p:sp>
        <p:sp>
          <p:nvSpPr>
            <p:cNvPr id="9856" name="Freeform 263"/>
            <p:cNvSpPr/>
            <p:nvPr userDrawn="1"/>
          </p:nvSpPr>
          <p:spPr>
            <a:xfrm>
              <a:off x="1924051" y="2481263"/>
              <a:ext cx="771525" cy="1831975"/>
            </a:xfrm>
            <a:custGeom>
              <a:avLst/>
              <a:gdLst/>
              <a:ahLst/>
              <a:cxnLst>
                <a:cxn ang="0">
                  <a:pos x="128587" y="56013"/>
                </a:cxn>
                <a:cxn ang="0">
                  <a:pos x="227500" y="9884"/>
                </a:cxn>
                <a:cxn ang="0">
                  <a:pos x="474784" y="237234"/>
                </a:cxn>
                <a:cxn ang="0">
                  <a:pos x="220906" y="1703473"/>
                </a:cxn>
                <a:cxn ang="0">
                  <a:pos x="3297" y="1654049"/>
                </a:cxn>
                <a:cxn ang="0">
                  <a:pos x="59348" y="721587"/>
                </a:cxn>
                <a:cxn ang="0">
                  <a:pos x="128587" y="56013"/>
                </a:cxn>
              </a:cxnLst>
              <a:pathLst>
                <a:path w="234" h="556">
                  <a:moveTo>
                    <a:pt x="39" y="17"/>
                  </a:moveTo>
                  <a:cubicBezTo>
                    <a:pt x="55" y="7"/>
                    <a:pt x="53" y="0"/>
                    <a:pt x="69" y="3"/>
                  </a:cubicBezTo>
                  <a:cubicBezTo>
                    <a:pt x="84" y="6"/>
                    <a:pt x="141" y="76"/>
                    <a:pt x="144" y="72"/>
                  </a:cubicBezTo>
                  <a:cubicBezTo>
                    <a:pt x="146" y="69"/>
                    <a:pt x="234" y="556"/>
                    <a:pt x="67" y="517"/>
                  </a:cubicBezTo>
                  <a:cubicBezTo>
                    <a:pt x="1" y="502"/>
                    <a:pt x="1" y="502"/>
                    <a:pt x="1" y="502"/>
                  </a:cubicBezTo>
                  <a:cubicBezTo>
                    <a:pt x="1" y="502"/>
                    <a:pt x="44" y="334"/>
                    <a:pt x="18" y="219"/>
                  </a:cubicBezTo>
                  <a:cubicBezTo>
                    <a:pt x="0" y="140"/>
                    <a:pt x="23" y="27"/>
                    <a:pt x="39" y="17"/>
                  </a:cubicBezTo>
                  <a:close/>
                </a:path>
              </a:pathLst>
            </a:custGeom>
            <a:solidFill>
              <a:srgbClr val="404041"/>
            </a:solidFill>
            <a:ln w="9525">
              <a:noFill/>
            </a:ln>
          </p:spPr>
          <p:txBody>
            <a:bodyPr/>
            <a:p>
              <a:endParaRPr lang="zh-CN" altLang="en-US"/>
            </a:p>
          </p:txBody>
        </p:sp>
        <p:sp>
          <p:nvSpPr>
            <p:cNvPr id="9857" name="Freeform 264"/>
            <p:cNvSpPr/>
            <p:nvPr userDrawn="1"/>
          </p:nvSpPr>
          <p:spPr>
            <a:xfrm>
              <a:off x="2971801" y="3057525"/>
              <a:ext cx="484188" cy="228600"/>
            </a:xfrm>
            <a:custGeom>
              <a:avLst/>
              <a:gdLst/>
              <a:ahLst/>
              <a:cxnLst>
                <a:cxn ang="0">
                  <a:pos x="0" y="0"/>
                </a:cxn>
                <a:cxn ang="0">
                  <a:pos x="477600" y="72886"/>
                </a:cxn>
                <a:cxn ang="0">
                  <a:pos x="467719" y="215347"/>
                </a:cxn>
                <a:cxn ang="0">
                  <a:pos x="46113" y="185530"/>
                </a:cxn>
                <a:cxn ang="0">
                  <a:pos x="0" y="0"/>
                </a:cxn>
              </a:cxnLst>
              <a:pathLst>
                <a:path w="147" h="69">
                  <a:moveTo>
                    <a:pt x="0" y="0"/>
                  </a:moveTo>
                  <a:cubicBezTo>
                    <a:pt x="7" y="2"/>
                    <a:pt x="147" y="27"/>
                    <a:pt x="145" y="22"/>
                  </a:cubicBezTo>
                  <a:cubicBezTo>
                    <a:pt x="143" y="17"/>
                    <a:pt x="146" y="69"/>
                    <a:pt x="142" y="65"/>
                  </a:cubicBezTo>
                  <a:cubicBezTo>
                    <a:pt x="138" y="61"/>
                    <a:pt x="14" y="56"/>
                    <a:pt x="14" y="56"/>
                  </a:cubicBezTo>
                  <a:lnTo>
                    <a:pt x="0" y="0"/>
                  </a:lnTo>
                  <a:close/>
                </a:path>
              </a:pathLst>
            </a:custGeom>
            <a:solidFill>
              <a:srgbClr val="FBD2C0"/>
            </a:solidFill>
            <a:ln w="9525">
              <a:noFill/>
            </a:ln>
          </p:spPr>
          <p:txBody>
            <a:bodyPr/>
            <a:p>
              <a:endParaRPr lang="zh-CN" altLang="en-US"/>
            </a:p>
          </p:txBody>
        </p:sp>
        <p:sp>
          <p:nvSpPr>
            <p:cNvPr id="9858" name="Freeform 265"/>
            <p:cNvSpPr/>
            <p:nvPr userDrawn="1"/>
          </p:nvSpPr>
          <p:spPr>
            <a:xfrm>
              <a:off x="3017838" y="3062288"/>
              <a:ext cx="161925" cy="209550"/>
            </a:xfrm>
            <a:custGeom>
              <a:avLst/>
              <a:gdLst/>
              <a:ahLst/>
              <a:cxnLst>
                <a:cxn ang="0">
                  <a:pos x="26987" y="25400"/>
                </a:cxn>
                <a:cxn ang="0">
                  <a:pos x="161925" y="15875"/>
                </a:cxn>
                <a:cxn ang="0">
                  <a:pos x="152400" y="209550"/>
                </a:cxn>
                <a:cxn ang="0">
                  <a:pos x="73025" y="206375"/>
                </a:cxn>
                <a:cxn ang="0">
                  <a:pos x="0" y="180975"/>
                </a:cxn>
                <a:cxn ang="0">
                  <a:pos x="6350" y="0"/>
                </a:cxn>
                <a:cxn ang="0">
                  <a:pos x="26987" y="25400"/>
                </a:cxn>
              </a:cxnLst>
              <a:pathLst>
                <a:path w="102" h="132">
                  <a:moveTo>
                    <a:pt x="17" y="16"/>
                  </a:moveTo>
                  <a:lnTo>
                    <a:pt x="102" y="10"/>
                  </a:lnTo>
                  <a:lnTo>
                    <a:pt x="96" y="132"/>
                  </a:lnTo>
                  <a:lnTo>
                    <a:pt x="46" y="130"/>
                  </a:lnTo>
                  <a:lnTo>
                    <a:pt x="0" y="114"/>
                  </a:lnTo>
                  <a:lnTo>
                    <a:pt x="4" y="0"/>
                  </a:lnTo>
                  <a:lnTo>
                    <a:pt x="17" y="16"/>
                  </a:lnTo>
                  <a:close/>
                </a:path>
              </a:pathLst>
            </a:custGeom>
            <a:solidFill>
              <a:srgbClr val="FFFFFF"/>
            </a:solidFill>
            <a:ln w="9525">
              <a:noFill/>
            </a:ln>
          </p:spPr>
          <p:txBody>
            <a:bodyPr/>
            <a:p>
              <a:endParaRPr lang="zh-CN" altLang="en-US"/>
            </a:p>
          </p:txBody>
        </p:sp>
        <p:sp>
          <p:nvSpPr>
            <p:cNvPr id="9859" name="Freeform 266"/>
            <p:cNvSpPr/>
            <p:nvPr userDrawn="1"/>
          </p:nvSpPr>
          <p:spPr>
            <a:xfrm>
              <a:off x="1985963" y="2514600"/>
              <a:ext cx="1150938" cy="768350"/>
            </a:xfrm>
            <a:custGeom>
              <a:avLst/>
              <a:gdLst/>
              <a:ahLst/>
              <a:cxnLst>
                <a:cxn ang="0">
                  <a:pos x="290207" y="85738"/>
                </a:cxn>
                <a:cxn ang="0">
                  <a:pos x="722221" y="441883"/>
                </a:cxn>
                <a:cxn ang="0">
                  <a:pos x="1150938" y="557301"/>
                </a:cxn>
                <a:cxn ang="0">
                  <a:pos x="1134448" y="768350"/>
                </a:cxn>
                <a:cxn ang="0">
                  <a:pos x="656265" y="689206"/>
                </a:cxn>
                <a:cxn ang="0">
                  <a:pos x="118721" y="293489"/>
                </a:cxn>
                <a:cxn ang="0">
                  <a:pos x="290207" y="85738"/>
                </a:cxn>
              </a:cxnLst>
              <a:pathLst>
                <a:path w="349" h="233">
                  <a:moveTo>
                    <a:pt x="88" y="26"/>
                  </a:moveTo>
                  <a:cubicBezTo>
                    <a:pt x="89" y="27"/>
                    <a:pt x="174" y="105"/>
                    <a:pt x="219" y="134"/>
                  </a:cubicBezTo>
                  <a:cubicBezTo>
                    <a:pt x="226" y="137"/>
                    <a:pt x="349" y="168"/>
                    <a:pt x="349" y="169"/>
                  </a:cubicBezTo>
                  <a:cubicBezTo>
                    <a:pt x="344" y="233"/>
                    <a:pt x="344" y="233"/>
                    <a:pt x="344" y="233"/>
                  </a:cubicBezTo>
                  <a:cubicBezTo>
                    <a:pt x="343" y="233"/>
                    <a:pt x="255" y="230"/>
                    <a:pt x="199" y="209"/>
                  </a:cubicBezTo>
                  <a:cubicBezTo>
                    <a:pt x="119" y="166"/>
                    <a:pt x="36" y="90"/>
                    <a:pt x="36" y="89"/>
                  </a:cubicBezTo>
                  <a:cubicBezTo>
                    <a:pt x="0" y="53"/>
                    <a:pt x="56" y="0"/>
                    <a:pt x="88" y="26"/>
                  </a:cubicBezTo>
                  <a:close/>
                </a:path>
              </a:pathLst>
            </a:custGeom>
            <a:solidFill>
              <a:srgbClr val="404041"/>
            </a:solidFill>
            <a:ln w="9525">
              <a:noFill/>
            </a:ln>
          </p:spPr>
          <p:txBody>
            <a:bodyPr/>
            <a:p>
              <a:endParaRPr lang="zh-CN" altLang="en-US"/>
            </a:p>
          </p:txBody>
        </p:sp>
        <p:sp>
          <p:nvSpPr>
            <p:cNvPr id="9860" name="Freeform 267"/>
            <p:cNvSpPr/>
            <p:nvPr userDrawn="1"/>
          </p:nvSpPr>
          <p:spPr>
            <a:xfrm>
              <a:off x="2081213" y="2781300"/>
              <a:ext cx="1042988" cy="501650"/>
            </a:xfrm>
            <a:custGeom>
              <a:avLst/>
              <a:gdLst/>
              <a:ahLst/>
              <a:cxnLst>
                <a:cxn ang="0">
                  <a:pos x="1042988" y="448844"/>
                </a:cxn>
                <a:cxn ang="0">
                  <a:pos x="1039687" y="501650"/>
                </a:cxn>
                <a:cxn ang="0">
                  <a:pos x="561101" y="422442"/>
                </a:cxn>
                <a:cxn ang="0">
                  <a:pos x="23104" y="26402"/>
                </a:cxn>
                <a:cxn ang="0">
                  <a:pos x="0" y="0"/>
                </a:cxn>
                <a:cxn ang="0">
                  <a:pos x="508291" y="336633"/>
                </a:cxn>
                <a:cxn ang="0">
                  <a:pos x="1042988" y="448844"/>
                </a:cxn>
              </a:cxnLst>
              <a:pathLst>
                <a:path w="316" h="152">
                  <a:moveTo>
                    <a:pt x="316" y="136"/>
                  </a:moveTo>
                  <a:cubicBezTo>
                    <a:pt x="315" y="152"/>
                    <a:pt x="315" y="152"/>
                    <a:pt x="315" y="152"/>
                  </a:cubicBezTo>
                  <a:cubicBezTo>
                    <a:pt x="314" y="152"/>
                    <a:pt x="226" y="149"/>
                    <a:pt x="170" y="128"/>
                  </a:cubicBezTo>
                  <a:cubicBezTo>
                    <a:pt x="90" y="85"/>
                    <a:pt x="7" y="9"/>
                    <a:pt x="7" y="8"/>
                  </a:cubicBezTo>
                  <a:cubicBezTo>
                    <a:pt x="4" y="6"/>
                    <a:pt x="2" y="3"/>
                    <a:pt x="0" y="0"/>
                  </a:cubicBezTo>
                  <a:cubicBezTo>
                    <a:pt x="30" y="21"/>
                    <a:pt x="130" y="88"/>
                    <a:pt x="154" y="102"/>
                  </a:cubicBezTo>
                  <a:cubicBezTo>
                    <a:pt x="190" y="124"/>
                    <a:pt x="272" y="128"/>
                    <a:pt x="316" y="136"/>
                  </a:cubicBezTo>
                  <a:close/>
                </a:path>
              </a:pathLst>
            </a:custGeom>
            <a:solidFill>
              <a:srgbClr val="3C3C42"/>
            </a:solidFill>
            <a:ln w="9525">
              <a:noFill/>
            </a:ln>
          </p:spPr>
          <p:txBody>
            <a:bodyPr/>
            <a:p>
              <a:endParaRPr lang="zh-CN" altLang="en-US"/>
            </a:p>
          </p:txBody>
        </p:sp>
        <p:sp>
          <p:nvSpPr>
            <p:cNvPr id="9861" name="Freeform 268"/>
            <p:cNvSpPr/>
            <p:nvPr userDrawn="1"/>
          </p:nvSpPr>
          <p:spPr>
            <a:xfrm>
              <a:off x="2128838" y="1931988"/>
              <a:ext cx="134938" cy="223838"/>
            </a:xfrm>
            <a:custGeom>
              <a:avLst/>
              <a:gdLst/>
              <a:ahLst/>
              <a:cxnLst>
                <a:cxn ang="0">
                  <a:pos x="95443" y="9875"/>
                </a:cxn>
                <a:cxn ang="0">
                  <a:pos x="23038" y="32917"/>
                </a:cxn>
                <a:cxn ang="0">
                  <a:pos x="23038" y="184337"/>
                </a:cxn>
                <a:cxn ang="0">
                  <a:pos x="102026" y="207379"/>
                </a:cxn>
                <a:cxn ang="0">
                  <a:pos x="115190" y="151419"/>
                </a:cxn>
                <a:cxn ang="0">
                  <a:pos x="85570" y="111919"/>
                </a:cxn>
                <a:cxn ang="0">
                  <a:pos x="111899" y="92168"/>
                </a:cxn>
                <a:cxn ang="0">
                  <a:pos x="108608" y="29625"/>
                </a:cxn>
                <a:cxn ang="0">
                  <a:pos x="95443" y="9875"/>
                </a:cxn>
              </a:cxnLst>
              <a:pathLst>
                <a:path w="41" h="68">
                  <a:moveTo>
                    <a:pt x="29" y="3"/>
                  </a:moveTo>
                  <a:cubicBezTo>
                    <a:pt x="27" y="3"/>
                    <a:pt x="15" y="0"/>
                    <a:pt x="7" y="10"/>
                  </a:cubicBezTo>
                  <a:cubicBezTo>
                    <a:pt x="0" y="20"/>
                    <a:pt x="1" y="48"/>
                    <a:pt x="7" y="56"/>
                  </a:cubicBezTo>
                  <a:cubicBezTo>
                    <a:pt x="13" y="64"/>
                    <a:pt x="24" y="68"/>
                    <a:pt x="31" y="63"/>
                  </a:cubicBezTo>
                  <a:cubicBezTo>
                    <a:pt x="38" y="57"/>
                    <a:pt x="41" y="51"/>
                    <a:pt x="35" y="46"/>
                  </a:cubicBezTo>
                  <a:cubicBezTo>
                    <a:pt x="29" y="42"/>
                    <a:pt x="24" y="37"/>
                    <a:pt x="26" y="34"/>
                  </a:cubicBezTo>
                  <a:cubicBezTo>
                    <a:pt x="28" y="30"/>
                    <a:pt x="31" y="32"/>
                    <a:pt x="34" y="28"/>
                  </a:cubicBezTo>
                  <a:cubicBezTo>
                    <a:pt x="37" y="25"/>
                    <a:pt x="35" y="16"/>
                    <a:pt x="33" y="9"/>
                  </a:cubicBezTo>
                  <a:cubicBezTo>
                    <a:pt x="31" y="3"/>
                    <a:pt x="29" y="3"/>
                    <a:pt x="29" y="3"/>
                  </a:cubicBezTo>
                  <a:close/>
                </a:path>
              </a:pathLst>
            </a:custGeom>
            <a:solidFill>
              <a:srgbClr val="F8A98E"/>
            </a:solidFill>
            <a:ln w="9525">
              <a:noFill/>
            </a:ln>
          </p:spPr>
          <p:txBody>
            <a:bodyPr/>
            <a:p>
              <a:endParaRPr lang="zh-CN" altLang="en-US"/>
            </a:p>
          </p:txBody>
        </p:sp>
        <p:sp>
          <p:nvSpPr>
            <p:cNvPr id="9862" name="Freeform 269"/>
            <p:cNvSpPr/>
            <p:nvPr userDrawn="1"/>
          </p:nvSpPr>
          <p:spPr>
            <a:xfrm>
              <a:off x="8075613" y="5314950"/>
              <a:ext cx="701675" cy="296863"/>
            </a:xfrm>
            <a:custGeom>
              <a:avLst/>
              <a:gdLst/>
              <a:ahLst/>
              <a:cxnLst>
                <a:cxn ang="0">
                  <a:pos x="691792" y="9895"/>
                </a:cxn>
                <a:cxn ang="0">
                  <a:pos x="701675" y="277072"/>
                </a:cxn>
                <a:cxn ang="0">
                  <a:pos x="507314" y="273773"/>
                </a:cxn>
                <a:cxn ang="0">
                  <a:pos x="510608" y="240788"/>
                </a:cxn>
                <a:cxn ang="0">
                  <a:pos x="197654" y="273773"/>
                </a:cxn>
                <a:cxn ang="0">
                  <a:pos x="3294" y="211102"/>
                </a:cxn>
                <a:cxn ang="0">
                  <a:pos x="9882" y="181416"/>
                </a:cxn>
                <a:cxn ang="0">
                  <a:pos x="32942" y="148431"/>
                </a:cxn>
                <a:cxn ang="0">
                  <a:pos x="480960" y="3298"/>
                </a:cxn>
                <a:cxn ang="0">
                  <a:pos x="691792" y="9895"/>
                </a:cxn>
              </a:cxnLst>
              <a:pathLst>
                <a:path w="213" h="90">
                  <a:moveTo>
                    <a:pt x="210" y="3"/>
                  </a:moveTo>
                  <a:cubicBezTo>
                    <a:pt x="210" y="7"/>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0" y="3"/>
                    <a:pt x="210" y="3"/>
                  </a:cubicBezTo>
                  <a:close/>
                </a:path>
              </a:pathLst>
            </a:custGeom>
            <a:solidFill>
              <a:srgbClr val="202021"/>
            </a:solidFill>
            <a:ln w="9525">
              <a:noFill/>
            </a:ln>
          </p:spPr>
          <p:txBody>
            <a:bodyPr/>
            <a:p>
              <a:endParaRPr lang="zh-CN" altLang="en-US"/>
            </a:p>
          </p:txBody>
        </p:sp>
        <p:sp>
          <p:nvSpPr>
            <p:cNvPr id="9863" name="Freeform 270"/>
            <p:cNvSpPr/>
            <p:nvPr userDrawn="1"/>
          </p:nvSpPr>
          <p:spPr>
            <a:xfrm>
              <a:off x="8262938" y="3978275"/>
              <a:ext cx="1217613" cy="1435100"/>
            </a:xfrm>
            <a:custGeom>
              <a:avLst/>
              <a:gdLst/>
              <a:ahLst/>
              <a:cxnLst>
                <a:cxn ang="0">
                  <a:pos x="1217613" y="368649"/>
                </a:cxn>
                <a:cxn ang="0">
                  <a:pos x="1161517" y="0"/>
                </a:cxn>
                <a:cxn ang="0">
                  <a:pos x="46196" y="223822"/>
                </a:cxn>
                <a:cxn ang="0">
                  <a:pos x="115491" y="1435100"/>
                </a:cxn>
                <a:cxn ang="0">
                  <a:pos x="527962" y="1362686"/>
                </a:cxn>
                <a:cxn ang="0">
                  <a:pos x="359674" y="437771"/>
                </a:cxn>
                <a:cxn ang="0">
                  <a:pos x="1217613" y="368649"/>
                </a:cxn>
              </a:cxnLst>
              <a:pathLst>
                <a:path w="369" h="436">
                  <a:moveTo>
                    <a:pt x="369" y="112"/>
                  </a:moveTo>
                  <a:cubicBezTo>
                    <a:pt x="352" y="0"/>
                    <a:pt x="352" y="0"/>
                    <a:pt x="352" y="0"/>
                  </a:cubicBezTo>
                  <a:cubicBezTo>
                    <a:pt x="352" y="0"/>
                    <a:pt x="33" y="19"/>
                    <a:pt x="14" y="68"/>
                  </a:cubicBezTo>
                  <a:cubicBezTo>
                    <a:pt x="0" y="107"/>
                    <a:pt x="35" y="436"/>
                    <a:pt x="35" y="436"/>
                  </a:cubicBezTo>
                  <a:cubicBezTo>
                    <a:pt x="160" y="414"/>
                    <a:pt x="160" y="414"/>
                    <a:pt x="160" y="414"/>
                  </a:cubicBezTo>
                  <a:cubicBezTo>
                    <a:pt x="160" y="414"/>
                    <a:pt x="104" y="135"/>
                    <a:pt x="109" y="133"/>
                  </a:cubicBezTo>
                  <a:cubicBezTo>
                    <a:pt x="115" y="131"/>
                    <a:pt x="369" y="112"/>
                    <a:pt x="369" y="112"/>
                  </a:cubicBezTo>
                  <a:close/>
                </a:path>
              </a:pathLst>
            </a:custGeom>
            <a:solidFill>
              <a:srgbClr val="353537"/>
            </a:solidFill>
            <a:ln w="9525">
              <a:noFill/>
            </a:ln>
          </p:spPr>
          <p:txBody>
            <a:bodyPr/>
            <a:p>
              <a:endParaRPr lang="zh-CN" altLang="en-US"/>
            </a:p>
          </p:txBody>
        </p:sp>
        <p:sp>
          <p:nvSpPr>
            <p:cNvPr id="9864" name="Freeform 271"/>
            <p:cNvSpPr/>
            <p:nvPr userDrawn="1"/>
          </p:nvSpPr>
          <p:spPr>
            <a:xfrm>
              <a:off x="7977188" y="5314950"/>
              <a:ext cx="711200" cy="296863"/>
            </a:xfrm>
            <a:custGeom>
              <a:avLst/>
              <a:gdLst/>
              <a:ahLst/>
              <a:cxnLst>
                <a:cxn ang="0">
                  <a:pos x="711200" y="59372"/>
                </a:cxn>
                <a:cxn ang="0">
                  <a:pos x="701322" y="277072"/>
                </a:cxn>
                <a:cxn ang="0">
                  <a:pos x="507059" y="273773"/>
                </a:cxn>
                <a:cxn ang="0">
                  <a:pos x="510351" y="240788"/>
                </a:cxn>
                <a:cxn ang="0">
                  <a:pos x="197555" y="273773"/>
                </a:cxn>
                <a:cxn ang="0">
                  <a:pos x="3292" y="211102"/>
                </a:cxn>
                <a:cxn ang="0">
                  <a:pos x="9877" y="181416"/>
                </a:cxn>
                <a:cxn ang="0">
                  <a:pos x="32925" y="148431"/>
                </a:cxn>
                <a:cxn ang="0">
                  <a:pos x="480718" y="3298"/>
                </a:cxn>
                <a:cxn ang="0">
                  <a:pos x="711200" y="59372"/>
                </a:cxn>
              </a:cxnLst>
              <a:pathLst>
                <a:path w="216" h="90">
                  <a:moveTo>
                    <a:pt x="216" y="18"/>
                  </a:moveTo>
                  <a:cubicBezTo>
                    <a:pt x="216" y="22"/>
                    <a:pt x="213" y="84"/>
                    <a:pt x="213" y="84"/>
                  </a:cubicBezTo>
                  <a:cubicBezTo>
                    <a:pt x="154" y="83"/>
                    <a:pt x="154" y="83"/>
                    <a:pt x="154" y="83"/>
                  </a:cubicBezTo>
                  <a:cubicBezTo>
                    <a:pt x="155" y="73"/>
                    <a:pt x="155" y="73"/>
                    <a:pt x="155" y="73"/>
                  </a:cubicBezTo>
                  <a:cubicBezTo>
                    <a:pt x="130" y="90"/>
                    <a:pt x="68" y="85"/>
                    <a:pt x="60" y="83"/>
                  </a:cubicBezTo>
                  <a:cubicBezTo>
                    <a:pt x="29" y="76"/>
                    <a:pt x="1" y="64"/>
                    <a:pt x="1" y="64"/>
                  </a:cubicBezTo>
                  <a:cubicBezTo>
                    <a:pt x="3" y="55"/>
                    <a:pt x="3" y="55"/>
                    <a:pt x="3" y="55"/>
                  </a:cubicBezTo>
                  <a:cubicBezTo>
                    <a:pt x="3" y="55"/>
                    <a:pt x="0" y="45"/>
                    <a:pt x="10" y="45"/>
                  </a:cubicBezTo>
                  <a:cubicBezTo>
                    <a:pt x="107" y="39"/>
                    <a:pt x="129" y="8"/>
                    <a:pt x="146" y="1"/>
                  </a:cubicBezTo>
                  <a:cubicBezTo>
                    <a:pt x="148" y="0"/>
                    <a:pt x="216" y="18"/>
                    <a:pt x="216" y="18"/>
                  </a:cubicBezTo>
                  <a:close/>
                </a:path>
              </a:pathLst>
            </a:custGeom>
            <a:solidFill>
              <a:srgbClr val="262629"/>
            </a:solidFill>
            <a:ln w="9525">
              <a:noFill/>
            </a:ln>
          </p:spPr>
          <p:txBody>
            <a:bodyPr/>
            <a:p>
              <a:endParaRPr lang="zh-CN" altLang="en-US"/>
            </a:p>
          </p:txBody>
        </p:sp>
        <p:sp>
          <p:nvSpPr>
            <p:cNvPr id="9865" name="Freeform 272"/>
            <p:cNvSpPr/>
            <p:nvPr userDrawn="1"/>
          </p:nvSpPr>
          <p:spPr>
            <a:xfrm>
              <a:off x="9731376" y="4518025"/>
              <a:ext cx="203200" cy="239713"/>
            </a:xfrm>
            <a:custGeom>
              <a:avLst/>
              <a:gdLst/>
              <a:ahLst/>
              <a:cxnLst>
                <a:cxn ang="0">
                  <a:pos x="58993" y="114930"/>
                </a:cxn>
                <a:cxn ang="0">
                  <a:pos x="68825" y="170754"/>
                </a:cxn>
                <a:cxn ang="0">
                  <a:pos x="134374" y="226578"/>
                </a:cxn>
                <a:cxn ang="0">
                  <a:pos x="190090" y="216726"/>
                </a:cxn>
                <a:cxn ang="0">
                  <a:pos x="183535" y="154335"/>
                </a:cxn>
                <a:cxn ang="0">
                  <a:pos x="117987" y="101795"/>
                </a:cxn>
                <a:cxn ang="0">
                  <a:pos x="68825" y="105079"/>
                </a:cxn>
                <a:cxn ang="0">
                  <a:pos x="22941" y="68958"/>
                </a:cxn>
                <a:cxn ang="0">
                  <a:pos x="16387" y="0"/>
                </a:cxn>
                <a:cxn ang="0">
                  <a:pos x="0" y="3283"/>
                </a:cxn>
                <a:cxn ang="0">
                  <a:pos x="6554" y="72242"/>
                </a:cxn>
                <a:cxn ang="0">
                  <a:pos x="6554" y="75526"/>
                </a:cxn>
                <a:cxn ang="0">
                  <a:pos x="9832" y="78809"/>
                </a:cxn>
                <a:cxn ang="0">
                  <a:pos x="58993" y="114930"/>
                </a:cxn>
              </a:cxnLst>
              <a:pathLst>
                <a:path w="62" h="73">
                  <a:moveTo>
                    <a:pt x="18" y="35"/>
                  </a:moveTo>
                  <a:cubicBezTo>
                    <a:pt x="15" y="41"/>
                    <a:pt x="17" y="48"/>
                    <a:pt x="21" y="52"/>
                  </a:cubicBezTo>
                  <a:cubicBezTo>
                    <a:pt x="41" y="69"/>
                    <a:pt x="41" y="69"/>
                    <a:pt x="41" y="69"/>
                  </a:cubicBezTo>
                  <a:cubicBezTo>
                    <a:pt x="47" y="73"/>
                    <a:pt x="54" y="72"/>
                    <a:pt x="58" y="66"/>
                  </a:cubicBezTo>
                  <a:cubicBezTo>
                    <a:pt x="62" y="60"/>
                    <a:pt x="61" y="52"/>
                    <a:pt x="56" y="47"/>
                  </a:cubicBezTo>
                  <a:cubicBezTo>
                    <a:pt x="36" y="31"/>
                    <a:pt x="36" y="31"/>
                    <a:pt x="36" y="31"/>
                  </a:cubicBezTo>
                  <a:cubicBezTo>
                    <a:pt x="31" y="27"/>
                    <a:pt x="25" y="27"/>
                    <a:pt x="21" y="32"/>
                  </a:cubicBezTo>
                  <a:cubicBezTo>
                    <a:pt x="7" y="21"/>
                    <a:pt x="7" y="21"/>
                    <a:pt x="7" y="21"/>
                  </a:cubicBezTo>
                  <a:cubicBezTo>
                    <a:pt x="5" y="0"/>
                    <a:pt x="5" y="0"/>
                    <a:pt x="5" y="0"/>
                  </a:cubicBezTo>
                  <a:cubicBezTo>
                    <a:pt x="0" y="1"/>
                    <a:pt x="0" y="1"/>
                    <a:pt x="0" y="1"/>
                  </a:cubicBezTo>
                  <a:cubicBezTo>
                    <a:pt x="2" y="22"/>
                    <a:pt x="2" y="22"/>
                    <a:pt x="2" y="22"/>
                  </a:cubicBezTo>
                  <a:cubicBezTo>
                    <a:pt x="2" y="23"/>
                    <a:pt x="2" y="23"/>
                    <a:pt x="2" y="23"/>
                  </a:cubicBezTo>
                  <a:cubicBezTo>
                    <a:pt x="3" y="24"/>
                    <a:pt x="3" y="24"/>
                    <a:pt x="3" y="24"/>
                  </a:cubicBezTo>
                  <a:lnTo>
                    <a:pt x="18" y="35"/>
                  </a:lnTo>
                  <a:close/>
                </a:path>
              </a:pathLst>
            </a:custGeom>
            <a:solidFill>
              <a:srgbClr val="404041"/>
            </a:solidFill>
            <a:ln w="9525">
              <a:noFill/>
            </a:ln>
          </p:spPr>
          <p:txBody>
            <a:bodyPr/>
            <a:p>
              <a:endParaRPr lang="zh-CN" altLang="en-US"/>
            </a:p>
          </p:txBody>
        </p:sp>
        <p:sp>
          <p:nvSpPr>
            <p:cNvPr id="9866" name="Rectangle 273"/>
            <p:cNvSpPr/>
            <p:nvPr userDrawn="1"/>
          </p:nvSpPr>
          <p:spPr>
            <a:xfrm>
              <a:off x="9434513" y="4484688"/>
              <a:ext cx="111125" cy="498475"/>
            </a:xfrm>
            <a:prstGeom prst="rect">
              <a:avLst/>
            </a:prstGeom>
            <a:solidFill>
              <a:srgbClr val="808184"/>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67" name="Rectangle 274"/>
            <p:cNvSpPr/>
            <p:nvPr userDrawn="1"/>
          </p:nvSpPr>
          <p:spPr>
            <a:xfrm>
              <a:off x="9434513" y="4484688"/>
              <a:ext cx="55563" cy="498475"/>
            </a:xfrm>
            <a:prstGeom prst="rect">
              <a:avLst/>
            </a:prstGeom>
            <a:solidFill>
              <a:srgbClr val="8D8D8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68" name="Freeform 275"/>
            <p:cNvSpPr/>
            <p:nvPr userDrawn="1"/>
          </p:nvSpPr>
          <p:spPr>
            <a:xfrm>
              <a:off x="10020301" y="3133725"/>
              <a:ext cx="390525" cy="1344613"/>
            </a:xfrm>
            <a:custGeom>
              <a:avLst/>
              <a:gdLst/>
              <a:ahLst/>
              <a:cxnLst>
                <a:cxn ang="0">
                  <a:pos x="287929" y="0"/>
                </a:cxn>
                <a:cxn ang="0">
                  <a:pos x="291238" y="247171"/>
                </a:cxn>
                <a:cxn ang="0">
                  <a:pos x="0" y="1258926"/>
                </a:cxn>
                <a:cxn ang="0">
                  <a:pos x="3309" y="1344613"/>
                </a:cxn>
                <a:cxn ang="0">
                  <a:pos x="370667" y="243875"/>
                </a:cxn>
                <a:cxn ang="0">
                  <a:pos x="367358" y="0"/>
                </a:cxn>
                <a:cxn ang="0">
                  <a:pos x="287929" y="0"/>
                </a:cxn>
              </a:cxnLst>
              <a:pathLst>
                <a:path w="118" h="408">
                  <a:moveTo>
                    <a:pt x="87" y="0"/>
                  </a:moveTo>
                  <a:cubicBezTo>
                    <a:pt x="87" y="26"/>
                    <a:pt x="88" y="50"/>
                    <a:pt x="88" y="75"/>
                  </a:cubicBezTo>
                  <a:cubicBezTo>
                    <a:pt x="91" y="239"/>
                    <a:pt x="93" y="378"/>
                    <a:pt x="0" y="382"/>
                  </a:cubicBezTo>
                  <a:cubicBezTo>
                    <a:pt x="1" y="408"/>
                    <a:pt x="1" y="408"/>
                    <a:pt x="1" y="408"/>
                  </a:cubicBezTo>
                  <a:cubicBezTo>
                    <a:pt x="118" y="404"/>
                    <a:pt x="115" y="252"/>
                    <a:pt x="112" y="74"/>
                  </a:cubicBezTo>
                  <a:cubicBezTo>
                    <a:pt x="112" y="50"/>
                    <a:pt x="111" y="25"/>
                    <a:pt x="111" y="0"/>
                  </a:cubicBezTo>
                  <a:lnTo>
                    <a:pt x="87" y="0"/>
                  </a:lnTo>
                  <a:close/>
                </a:path>
              </a:pathLst>
            </a:custGeom>
            <a:solidFill>
              <a:srgbClr val="58595B"/>
            </a:solidFill>
            <a:ln w="9525">
              <a:noFill/>
            </a:ln>
          </p:spPr>
          <p:txBody>
            <a:bodyPr/>
            <a:p>
              <a:endParaRPr lang="zh-CN" altLang="en-US"/>
            </a:p>
          </p:txBody>
        </p:sp>
        <p:sp>
          <p:nvSpPr>
            <p:cNvPr id="9869" name="Freeform 276"/>
            <p:cNvSpPr/>
            <p:nvPr userDrawn="1"/>
          </p:nvSpPr>
          <p:spPr>
            <a:xfrm>
              <a:off x="10020301" y="3133725"/>
              <a:ext cx="347663" cy="1341438"/>
            </a:xfrm>
            <a:custGeom>
              <a:avLst/>
              <a:gdLst/>
              <a:ahLst/>
              <a:cxnLst>
                <a:cxn ang="0">
                  <a:pos x="288063" y="0"/>
                </a:cxn>
                <a:cxn ang="0">
                  <a:pos x="291374" y="247193"/>
                </a:cxn>
                <a:cxn ang="0">
                  <a:pos x="0" y="1259040"/>
                </a:cxn>
                <a:cxn ang="0">
                  <a:pos x="3311" y="1341438"/>
                </a:cxn>
                <a:cxn ang="0">
                  <a:pos x="331107" y="243897"/>
                </a:cxn>
                <a:cxn ang="0">
                  <a:pos x="327796" y="0"/>
                </a:cxn>
                <a:cxn ang="0">
                  <a:pos x="288063" y="0"/>
                </a:cxn>
              </a:cxnLst>
              <a:pathLst>
                <a:path w="105" h="407">
                  <a:moveTo>
                    <a:pt x="87" y="0"/>
                  </a:moveTo>
                  <a:cubicBezTo>
                    <a:pt x="87" y="26"/>
                    <a:pt x="88" y="50"/>
                    <a:pt x="88" y="75"/>
                  </a:cubicBezTo>
                  <a:cubicBezTo>
                    <a:pt x="91" y="239"/>
                    <a:pt x="93" y="378"/>
                    <a:pt x="0" y="382"/>
                  </a:cubicBezTo>
                  <a:cubicBezTo>
                    <a:pt x="1" y="407"/>
                    <a:pt x="1" y="407"/>
                    <a:pt x="1" y="407"/>
                  </a:cubicBezTo>
                  <a:cubicBezTo>
                    <a:pt x="105" y="393"/>
                    <a:pt x="103" y="246"/>
                    <a:pt x="100" y="74"/>
                  </a:cubicBezTo>
                  <a:cubicBezTo>
                    <a:pt x="100" y="50"/>
                    <a:pt x="99" y="25"/>
                    <a:pt x="99" y="0"/>
                  </a:cubicBezTo>
                  <a:lnTo>
                    <a:pt x="87" y="0"/>
                  </a:lnTo>
                  <a:close/>
                </a:path>
              </a:pathLst>
            </a:custGeom>
            <a:solidFill>
              <a:srgbClr val="49494B"/>
            </a:solidFill>
            <a:ln w="9525">
              <a:noFill/>
            </a:ln>
          </p:spPr>
          <p:txBody>
            <a:bodyPr/>
            <a:p>
              <a:endParaRPr lang="zh-CN" altLang="en-US"/>
            </a:p>
          </p:txBody>
        </p:sp>
        <p:sp>
          <p:nvSpPr>
            <p:cNvPr id="9870" name="Freeform 277"/>
            <p:cNvSpPr/>
            <p:nvPr userDrawn="1"/>
          </p:nvSpPr>
          <p:spPr>
            <a:xfrm>
              <a:off x="8755063" y="4138613"/>
              <a:ext cx="1473200" cy="346075"/>
            </a:xfrm>
            <a:custGeom>
              <a:avLst/>
              <a:gdLst/>
              <a:ahLst/>
              <a:cxnLst>
                <a:cxn ang="0">
                  <a:pos x="738247" y="0"/>
                </a:cxn>
                <a:cxn ang="0">
                  <a:pos x="0" y="309819"/>
                </a:cxn>
                <a:cxn ang="0">
                  <a:pos x="6591" y="346075"/>
                </a:cxn>
                <a:cxn ang="0">
                  <a:pos x="1469904" y="346075"/>
                </a:cxn>
                <a:cxn ang="0">
                  <a:pos x="1473200" y="309819"/>
                </a:cxn>
                <a:cxn ang="0">
                  <a:pos x="738247" y="0"/>
                </a:cxn>
              </a:cxnLst>
              <a:pathLst>
                <a:path w="447" h="105">
                  <a:moveTo>
                    <a:pt x="224" y="0"/>
                  </a:moveTo>
                  <a:cubicBezTo>
                    <a:pt x="100" y="0"/>
                    <a:pt x="0" y="42"/>
                    <a:pt x="0" y="94"/>
                  </a:cubicBezTo>
                  <a:cubicBezTo>
                    <a:pt x="0" y="98"/>
                    <a:pt x="1" y="102"/>
                    <a:pt x="2" y="105"/>
                  </a:cubicBezTo>
                  <a:cubicBezTo>
                    <a:pt x="446" y="105"/>
                    <a:pt x="446" y="105"/>
                    <a:pt x="446" y="105"/>
                  </a:cubicBezTo>
                  <a:cubicBezTo>
                    <a:pt x="447" y="102"/>
                    <a:pt x="447" y="98"/>
                    <a:pt x="447" y="94"/>
                  </a:cubicBezTo>
                  <a:cubicBezTo>
                    <a:pt x="447" y="42"/>
                    <a:pt x="347" y="0"/>
                    <a:pt x="224" y="0"/>
                  </a:cubicBezTo>
                  <a:close/>
                </a:path>
              </a:pathLst>
            </a:custGeom>
            <a:solidFill>
              <a:srgbClr val="58595B"/>
            </a:solidFill>
            <a:ln w="9525">
              <a:noFill/>
            </a:ln>
          </p:spPr>
          <p:txBody>
            <a:bodyPr/>
            <a:p>
              <a:endParaRPr lang="zh-CN" altLang="en-US"/>
            </a:p>
          </p:txBody>
        </p:sp>
        <p:sp>
          <p:nvSpPr>
            <p:cNvPr id="9871" name="Freeform 278"/>
            <p:cNvSpPr/>
            <p:nvPr userDrawn="1"/>
          </p:nvSpPr>
          <p:spPr>
            <a:xfrm>
              <a:off x="8751888" y="4445000"/>
              <a:ext cx="1476375" cy="146050"/>
            </a:xfrm>
            <a:custGeom>
              <a:avLst/>
              <a:gdLst/>
              <a:ahLst/>
              <a:cxnLst>
                <a:cxn ang="0">
                  <a:pos x="0" y="0"/>
                </a:cxn>
                <a:cxn ang="0">
                  <a:pos x="0" y="9957"/>
                </a:cxn>
                <a:cxn ang="0">
                  <a:pos x="75796" y="92940"/>
                </a:cxn>
                <a:cxn ang="0">
                  <a:pos x="359207" y="92940"/>
                </a:cxn>
                <a:cxn ang="0">
                  <a:pos x="738187" y="146050"/>
                </a:cxn>
                <a:cxn ang="0">
                  <a:pos x="1120463" y="92940"/>
                </a:cxn>
                <a:cxn ang="0">
                  <a:pos x="1400578" y="92940"/>
                </a:cxn>
                <a:cxn ang="0">
                  <a:pos x="1476375" y="9957"/>
                </a:cxn>
                <a:cxn ang="0">
                  <a:pos x="1476375" y="0"/>
                </a:cxn>
                <a:cxn ang="0">
                  <a:pos x="0" y="0"/>
                </a:cxn>
              </a:cxnLst>
              <a:pathLst>
                <a:path w="448" h="44">
                  <a:moveTo>
                    <a:pt x="0" y="0"/>
                  </a:moveTo>
                  <a:cubicBezTo>
                    <a:pt x="0" y="1"/>
                    <a:pt x="0" y="2"/>
                    <a:pt x="0" y="3"/>
                  </a:cubicBezTo>
                  <a:cubicBezTo>
                    <a:pt x="0" y="17"/>
                    <a:pt x="10" y="28"/>
                    <a:pt x="23" y="28"/>
                  </a:cubicBezTo>
                  <a:cubicBezTo>
                    <a:pt x="109" y="28"/>
                    <a:pt x="109" y="28"/>
                    <a:pt x="109" y="28"/>
                  </a:cubicBezTo>
                  <a:cubicBezTo>
                    <a:pt x="118" y="37"/>
                    <a:pt x="166" y="44"/>
                    <a:pt x="224" y="44"/>
                  </a:cubicBezTo>
                  <a:cubicBezTo>
                    <a:pt x="282" y="44"/>
                    <a:pt x="330" y="37"/>
                    <a:pt x="340" y="28"/>
                  </a:cubicBezTo>
                  <a:cubicBezTo>
                    <a:pt x="425" y="28"/>
                    <a:pt x="425" y="28"/>
                    <a:pt x="425" y="28"/>
                  </a:cubicBezTo>
                  <a:cubicBezTo>
                    <a:pt x="438" y="28"/>
                    <a:pt x="448" y="17"/>
                    <a:pt x="448" y="3"/>
                  </a:cubicBezTo>
                  <a:cubicBezTo>
                    <a:pt x="448" y="2"/>
                    <a:pt x="448" y="1"/>
                    <a:pt x="448" y="0"/>
                  </a:cubicBezTo>
                  <a:lnTo>
                    <a:pt x="0" y="0"/>
                  </a:lnTo>
                  <a:close/>
                </a:path>
              </a:pathLst>
            </a:custGeom>
            <a:solidFill>
              <a:srgbClr val="404041"/>
            </a:solidFill>
            <a:ln w="9525">
              <a:noFill/>
            </a:ln>
          </p:spPr>
          <p:txBody>
            <a:bodyPr/>
            <a:p>
              <a:endParaRPr lang="zh-CN" altLang="en-US"/>
            </a:p>
          </p:txBody>
        </p:sp>
        <p:sp>
          <p:nvSpPr>
            <p:cNvPr id="9872" name="Freeform 279"/>
            <p:cNvSpPr/>
            <p:nvPr userDrawn="1"/>
          </p:nvSpPr>
          <p:spPr>
            <a:xfrm>
              <a:off x="10225088" y="2890838"/>
              <a:ext cx="201613" cy="371475"/>
            </a:xfrm>
            <a:custGeom>
              <a:avLst/>
              <a:gdLst/>
              <a:ahLst/>
              <a:cxnLst>
                <a:cxn ang="0">
                  <a:pos x="138815" y="0"/>
                </a:cxn>
                <a:cxn ang="0">
                  <a:pos x="62797" y="0"/>
                </a:cxn>
                <a:cxn ang="0">
                  <a:pos x="0" y="69035"/>
                </a:cxn>
                <a:cxn ang="0">
                  <a:pos x="0" y="302439"/>
                </a:cxn>
                <a:cxn ang="0">
                  <a:pos x="62797" y="371475"/>
                </a:cxn>
                <a:cxn ang="0">
                  <a:pos x="138815" y="371475"/>
                </a:cxn>
                <a:cxn ang="0">
                  <a:pos x="201613" y="302439"/>
                </a:cxn>
                <a:cxn ang="0">
                  <a:pos x="201613" y="69035"/>
                </a:cxn>
                <a:cxn ang="0">
                  <a:pos x="138815" y="0"/>
                </a:cxn>
              </a:cxnLst>
              <a:pathLst>
                <a:path w="61" h="113">
                  <a:moveTo>
                    <a:pt x="42" y="0"/>
                  </a:moveTo>
                  <a:cubicBezTo>
                    <a:pt x="19" y="0"/>
                    <a:pt x="19" y="0"/>
                    <a:pt x="19" y="0"/>
                  </a:cubicBezTo>
                  <a:cubicBezTo>
                    <a:pt x="9" y="0"/>
                    <a:pt x="0" y="9"/>
                    <a:pt x="0" y="21"/>
                  </a:cubicBezTo>
                  <a:cubicBezTo>
                    <a:pt x="0" y="92"/>
                    <a:pt x="0" y="92"/>
                    <a:pt x="0" y="92"/>
                  </a:cubicBezTo>
                  <a:cubicBezTo>
                    <a:pt x="0" y="104"/>
                    <a:pt x="9" y="113"/>
                    <a:pt x="19" y="113"/>
                  </a:cubicBezTo>
                  <a:cubicBezTo>
                    <a:pt x="42" y="113"/>
                    <a:pt x="42" y="113"/>
                    <a:pt x="42" y="113"/>
                  </a:cubicBezTo>
                  <a:cubicBezTo>
                    <a:pt x="52" y="113"/>
                    <a:pt x="61" y="104"/>
                    <a:pt x="61" y="92"/>
                  </a:cubicBezTo>
                  <a:cubicBezTo>
                    <a:pt x="61" y="21"/>
                    <a:pt x="61" y="21"/>
                    <a:pt x="61" y="21"/>
                  </a:cubicBezTo>
                  <a:cubicBezTo>
                    <a:pt x="61" y="9"/>
                    <a:pt x="52" y="0"/>
                    <a:pt x="42" y="0"/>
                  </a:cubicBezTo>
                  <a:close/>
                </a:path>
              </a:pathLst>
            </a:custGeom>
            <a:solidFill>
              <a:srgbClr val="6D6E70"/>
            </a:solidFill>
            <a:ln w="9525">
              <a:noFill/>
            </a:ln>
          </p:spPr>
          <p:txBody>
            <a:bodyPr/>
            <a:p>
              <a:endParaRPr lang="zh-CN" altLang="en-US"/>
            </a:p>
          </p:txBody>
        </p:sp>
        <p:sp>
          <p:nvSpPr>
            <p:cNvPr id="9873" name="Freeform 280"/>
            <p:cNvSpPr/>
            <p:nvPr userDrawn="1"/>
          </p:nvSpPr>
          <p:spPr>
            <a:xfrm>
              <a:off x="10050463" y="2444750"/>
              <a:ext cx="388938" cy="1279525"/>
            </a:xfrm>
            <a:custGeom>
              <a:avLst/>
              <a:gdLst/>
              <a:ahLst/>
              <a:cxnLst>
                <a:cxn ang="0">
                  <a:pos x="52737" y="610082"/>
                </a:cxn>
                <a:cxn ang="0">
                  <a:pos x="171396" y="1279525"/>
                </a:cxn>
                <a:cxn ang="0">
                  <a:pos x="197765" y="1279525"/>
                </a:cxn>
                <a:cxn ang="0">
                  <a:pos x="388938" y="29679"/>
                </a:cxn>
                <a:cxn ang="0">
                  <a:pos x="362569" y="23084"/>
                </a:cxn>
                <a:cxn ang="0">
                  <a:pos x="52737" y="610082"/>
                </a:cxn>
              </a:cxnLst>
              <a:pathLst>
                <a:path w="118" h="388">
                  <a:moveTo>
                    <a:pt x="16" y="185"/>
                  </a:moveTo>
                  <a:cubicBezTo>
                    <a:pt x="0" y="290"/>
                    <a:pt x="16" y="381"/>
                    <a:pt x="52" y="388"/>
                  </a:cubicBezTo>
                  <a:cubicBezTo>
                    <a:pt x="55" y="388"/>
                    <a:pt x="57" y="388"/>
                    <a:pt x="60" y="388"/>
                  </a:cubicBezTo>
                  <a:cubicBezTo>
                    <a:pt x="118" y="9"/>
                    <a:pt x="118" y="9"/>
                    <a:pt x="118" y="9"/>
                  </a:cubicBezTo>
                  <a:cubicBezTo>
                    <a:pt x="115" y="8"/>
                    <a:pt x="113" y="7"/>
                    <a:pt x="110" y="7"/>
                  </a:cubicBezTo>
                  <a:cubicBezTo>
                    <a:pt x="74" y="0"/>
                    <a:pt x="32" y="80"/>
                    <a:pt x="16" y="185"/>
                  </a:cubicBezTo>
                  <a:close/>
                </a:path>
              </a:pathLst>
            </a:custGeom>
            <a:solidFill>
              <a:srgbClr val="58595B"/>
            </a:solidFill>
            <a:ln w="9525">
              <a:noFill/>
            </a:ln>
          </p:spPr>
          <p:txBody>
            <a:bodyPr/>
            <a:p>
              <a:endParaRPr lang="zh-CN" altLang="en-US"/>
            </a:p>
          </p:txBody>
        </p:sp>
        <p:sp>
          <p:nvSpPr>
            <p:cNvPr id="9874" name="Freeform 281"/>
            <p:cNvSpPr/>
            <p:nvPr userDrawn="1"/>
          </p:nvSpPr>
          <p:spPr>
            <a:xfrm>
              <a:off x="10188576" y="2465388"/>
              <a:ext cx="250825" cy="1258888"/>
            </a:xfrm>
            <a:custGeom>
              <a:avLst/>
              <a:gdLst/>
              <a:ahLst/>
              <a:cxnLst>
                <a:cxn ang="0">
                  <a:pos x="0" y="1242410"/>
                </a:cxn>
                <a:cxn ang="0">
                  <a:pos x="33003" y="1258888"/>
                </a:cxn>
                <a:cxn ang="0">
                  <a:pos x="59405" y="1258888"/>
                </a:cxn>
                <a:cxn ang="0">
                  <a:pos x="250825" y="9886"/>
                </a:cxn>
                <a:cxn ang="0">
                  <a:pos x="224422" y="3295"/>
                </a:cxn>
                <a:cxn ang="0">
                  <a:pos x="188118" y="3295"/>
                </a:cxn>
                <a:cxn ang="0">
                  <a:pos x="0" y="1242410"/>
                </a:cxn>
              </a:cxnLst>
              <a:pathLst>
                <a:path w="76" h="382">
                  <a:moveTo>
                    <a:pt x="0" y="377"/>
                  </a:moveTo>
                  <a:cubicBezTo>
                    <a:pt x="3" y="379"/>
                    <a:pt x="7" y="381"/>
                    <a:pt x="10" y="382"/>
                  </a:cubicBezTo>
                  <a:cubicBezTo>
                    <a:pt x="13" y="382"/>
                    <a:pt x="15" y="382"/>
                    <a:pt x="18" y="382"/>
                  </a:cubicBezTo>
                  <a:cubicBezTo>
                    <a:pt x="76" y="3"/>
                    <a:pt x="76" y="3"/>
                    <a:pt x="76" y="3"/>
                  </a:cubicBezTo>
                  <a:cubicBezTo>
                    <a:pt x="73" y="2"/>
                    <a:pt x="71" y="1"/>
                    <a:pt x="68" y="1"/>
                  </a:cubicBezTo>
                  <a:cubicBezTo>
                    <a:pt x="65" y="0"/>
                    <a:pt x="61" y="0"/>
                    <a:pt x="57" y="1"/>
                  </a:cubicBezTo>
                  <a:lnTo>
                    <a:pt x="0" y="377"/>
                  </a:lnTo>
                  <a:close/>
                </a:path>
              </a:pathLst>
            </a:custGeom>
            <a:solidFill>
              <a:srgbClr val="404041"/>
            </a:solidFill>
            <a:ln w="9525">
              <a:noFill/>
            </a:ln>
          </p:spPr>
          <p:txBody>
            <a:bodyPr/>
            <a:p>
              <a:endParaRPr lang="zh-CN" altLang="en-US"/>
            </a:p>
          </p:txBody>
        </p:sp>
        <p:sp>
          <p:nvSpPr>
            <p:cNvPr id="9875" name="Freeform 282"/>
            <p:cNvSpPr/>
            <p:nvPr userDrawn="1"/>
          </p:nvSpPr>
          <p:spPr>
            <a:xfrm>
              <a:off x="8945563" y="4889500"/>
              <a:ext cx="1089025" cy="630238"/>
            </a:xfrm>
            <a:custGeom>
              <a:avLst/>
              <a:gdLst/>
              <a:ahLst/>
              <a:cxnLst>
                <a:cxn ang="0">
                  <a:pos x="633614" y="0"/>
                </a:cxn>
                <a:cxn ang="0">
                  <a:pos x="458710" y="0"/>
                </a:cxn>
                <a:cxn ang="0">
                  <a:pos x="458710" y="438856"/>
                </a:cxn>
                <a:cxn ang="0">
                  <a:pos x="52801" y="514749"/>
                </a:cxn>
                <a:cxn ang="0">
                  <a:pos x="0" y="570843"/>
                </a:cxn>
                <a:cxn ang="0">
                  <a:pos x="0" y="570843"/>
                </a:cxn>
                <a:cxn ang="0">
                  <a:pos x="52801" y="626938"/>
                </a:cxn>
                <a:cxn ang="0">
                  <a:pos x="495011" y="541146"/>
                </a:cxn>
                <a:cxn ang="0">
                  <a:pos x="597313" y="541146"/>
                </a:cxn>
                <a:cxn ang="0">
                  <a:pos x="1039523" y="626938"/>
                </a:cxn>
                <a:cxn ang="0">
                  <a:pos x="1089025" y="570843"/>
                </a:cxn>
                <a:cxn ang="0">
                  <a:pos x="1089025" y="570843"/>
                </a:cxn>
                <a:cxn ang="0">
                  <a:pos x="1039523" y="514749"/>
                </a:cxn>
                <a:cxn ang="0">
                  <a:pos x="633614" y="438856"/>
                </a:cxn>
                <a:cxn ang="0">
                  <a:pos x="633614" y="0"/>
                </a:cxn>
              </a:cxnLst>
              <a:pathLst>
                <a:path w="330" h="191">
                  <a:moveTo>
                    <a:pt x="192" y="0"/>
                  </a:moveTo>
                  <a:cubicBezTo>
                    <a:pt x="139" y="0"/>
                    <a:pt x="139" y="0"/>
                    <a:pt x="139" y="0"/>
                  </a:cubicBezTo>
                  <a:cubicBezTo>
                    <a:pt x="139" y="133"/>
                    <a:pt x="139" y="133"/>
                    <a:pt x="139" y="133"/>
                  </a:cubicBezTo>
                  <a:cubicBezTo>
                    <a:pt x="16" y="156"/>
                    <a:pt x="16" y="156"/>
                    <a:pt x="16" y="156"/>
                  </a:cubicBezTo>
                  <a:cubicBezTo>
                    <a:pt x="7" y="157"/>
                    <a:pt x="0" y="163"/>
                    <a:pt x="0" y="173"/>
                  </a:cubicBezTo>
                  <a:cubicBezTo>
                    <a:pt x="0" y="173"/>
                    <a:pt x="0" y="173"/>
                    <a:pt x="0" y="173"/>
                  </a:cubicBezTo>
                  <a:cubicBezTo>
                    <a:pt x="0" y="182"/>
                    <a:pt x="7" y="191"/>
                    <a:pt x="16" y="190"/>
                  </a:cubicBezTo>
                  <a:cubicBezTo>
                    <a:pt x="150" y="164"/>
                    <a:pt x="150" y="164"/>
                    <a:pt x="150" y="164"/>
                  </a:cubicBezTo>
                  <a:cubicBezTo>
                    <a:pt x="181" y="164"/>
                    <a:pt x="181" y="164"/>
                    <a:pt x="181" y="164"/>
                  </a:cubicBezTo>
                  <a:cubicBezTo>
                    <a:pt x="315" y="190"/>
                    <a:pt x="315" y="190"/>
                    <a:pt x="315" y="190"/>
                  </a:cubicBezTo>
                  <a:cubicBezTo>
                    <a:pt x="323" y="191"/>
                    <a:pt x="330" y="182"/>
                    <a:pt x="330" y="173"/>
                  </a:cubicBezTo>
                  <a:cubicBezTo>
                    <a:pt x="330" y="173"/>
                    <a:pt x="330" y="173"/>
                    <a:pt x="330" y="173"/>
                  </a:cubicBezTo>
                  <a:cubicBezTo>
                    <a:pt x="330" y="163"/>
                    <a:pt x="323" y="157"/>
                    <a:pt x="315" y="156"/>
                  </a:cubicBezTo>
                  <a:cubicBezTo>
                    <a:pt x="192" y="133"/>
                    <a:pt x="192" y="133"/>
                    <a:pt x="192" y="133"/>
                  </a:cubicBezTo>
                  <a:lnTo>
                    <a:pt x="192" y="0"/>
                  </a:lnTo>
                  <a:close/>
                </a:path>
              </a:pathLst>
            </a:custGeom>
            <a:solidFill>
              <a:srgbClr val="404041"/>
            </a:solidFill>
            <a:ln w="9525">
              <a:noFill/>
            </a:ln>
          </p:spPr>
          <p:txBody>
            <a:bodyPr/>
            <a:p>
              <a:endParaRPr lang="zh-CN" altLang="en-US"/>
            </a:p>
          </p:txBody>
        </p:sp>
        <p:sp>
          <p:nvSpPr>
            <p:cNvPr id="9876" name="Oval 283"/>
            <p:cNvSpPr/>
            <p:nvPr userDrawn="1"/>
          </p:nvSpPr>
          <p:spPr>
            <a:xfrm>
              <a:off x="9921876"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77" name="Oval 284"/>
            <p:cNvSpPr/>
            <p:nvPr userDrawn="1"/>
          </p:nvSpPr>
          <p:spPr>
            <a:xfrm>
              <a:off x="892968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78" name="Freeform 285"/>
            <p:cNvSpPr/>
            <p:nvPr userDrawn="1"/>
          </p:nvSpPr>
          <p:spPr>
            <a:xfrm>
              <a:off x="9431338" y="5329238"/>
              <a:ext cx="122238" cy="196850"/>
            </a:xfrm>
            <a:custGeom>
              <a:avLst/>
              <a:gdLst/>
              <a:ahLst/>
              <a:cxnLst>
                <a:cxn ang="0">
                  <a:pos x="122238" y="0"/>
                </a:cxn>
                <a:cxn ang="0">
                  <a:pos x="58737" y="0"/>
                </a:cxn>
                <a:cxn ang="0">
                  <a:pos x="0" y="0"/>
                </a:cxn>
                <a:cxn ang="0">
                  <a:pos x="22225" y="196850"/>
                </a:cxn>
                <a:cxn ang="0">
                  <a:pos x="58737" y="196850"/>
                </a:cxn>
                <a:cxn ang="0">
                  <a:pos x="98425" y="196850"/>
                </a:cxn>
                <a:cxn ang="0">
                  <a:pos x="122238" y="0"/>
                </a:cxn>
              </a:cxnLst>
              <a:pathLst>
                <a:path w="77" h="124">
                  <a:moveTo>
                    <a:pt x="77" y="0"/>
                  </a:moveTo>
                  <a:lnTo>
                    <a:pt x="37" y="0"/>
                  </a:lnTo>
                  <a:lnTo>
                    <a:pt x="0" y="0"/>
                  </a:lnTo>
                  <a:lnTo>
                    <a:pt x="14" y="124"/>
                  </a:lnTo>
                  <a:lnTo>
                    <a:pt x="37" y="124"/>
                  </a:lnTo>
                  <a:lnTo>
                    <a:pt x="62" y="124"/>
                  </a:lnTo>
                  <a:lnTo>
                    <a:pt x="77" y="0"/>
                  </a:lnTo>
                  <a:close/>
                </a:path>
              </a:pathLst>
            </a:custGeom>
            <a:solidFill>
              <a:srgbClr val="404041"/>
            </a:solidFill>
            <a:ln w="9525">
              <a:noFill/>
            </a:ln>
          </p:spPr>
          <p:txBody>
            <a:bodyPr/>
            <a:p>
              <a:endParaRPr lang="zh-CN" altLang="en-US"/>
            </a:p>
          </p:txBody>
        </p:sp>
        <p:sp>
          <p:nvSpPr>
            <p:cNvPr id="9879" name="Oval 286"/>
            <p:cNvSpPr/>
            <p:nvPr userDrawn="1"/>
          </p:nvSpPr>
          <p:spPr>
            <a:xfrm>
              <a:off x="9424988" y="5443538"/>
              <a:ext cx="134938" cy="149225"/>
            </a:xfrm>
            <a:prstGeom prst="ellipse">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80" name="Freeform 287"/>
            <p:cNvSpPr/>
            <p:nvPr userDrawn="1"/>
          </p:nvSpPr>
          <p:spPr>
            <a:xfrm>
              <a:off x="8237538" y="3997325"/>
              <a:ext cx="1760538" cy="1400175"/>
            </a:xfrm>
            <a:custGeom>
              <a:avLst/>
              <a:gdLst/>
              <a:ahLst/>
              <a:cxnLst>
                <a:cxn ang="0">
                  <a:pos x="1582506" y="9883"/>
                </a:cxn>
                <a:cxn ang="0">
                  <a:pos x="1730866" y="217438"/>
                </a:cxn>
                <a:cxn ang="0">
                  <a:pos x="1341833" y="405227"/>
                </a:cxn>
                <a:cxn ang="0">
                  <a:pos x="329688" y="484295"/>
                </a:cxn>
                <a:cxn ang="0">
                  <a:pos x="451673" y="1377113"/>
                </a:cxn>
                <a:cxn ang="0">
                  <a:pos x="79125" y="1400175"/>
                </a:cxn>
                <a:cxn ang="0">
                  <a:pos x="16484" y="507357"/>
                </a:cxn>
                <a:cxn ang="0">
                  <a:pos x="293423" y="151548"/>
                </a:cxn>
                <a:cxn ang="0">
                  <a:pos x="1058300" y="0"/>
                </a:cxn>
                <a:cxn ang="0">
                  <a:pos x="1582506" y="9883"/>
                </a:cxn>
              </a:cxnLst>
              <a:pathLst>
                <a:path w="534" h="425">
                  <a:moveTo>
                    <a:pt x="480" y="3"/>
                  </a:moveTo>
                  <a:cubicBezTo>
                    <a:pt x="486" y="20"/>
                    <a:pt x="534" y="35"/>
                    <a:pt x="525" y="66"/>
                  </a:cubicBezTo>
                  <a:cubicBezTo>
                    <a:pt x="516" y="97"/>
                    <a:pt x="443" y="117"/>
                    <a:pt x="407" y="123"/>
                  </a:cubicBezTo>
                  <a:cubicBezTo>
                    <a:pt x="371" y="128"/>
                    <a:pt x="100" y="147"/>
                    <a:pt x="100" y="147"/>
                  </a:cubicBezTo>
                  <a:cubicBezTo>
                    <a:pt x="137" y="418"/>
                    <a:pt x="137" y="418"/>
                    <a:pt x="137" y="418"/>
                  </a:cubicBezTo>
                  <a:cubicBezTo>
                    <a:pt x="24" y="425"/>
                    <a:pt x="24" y="425"/>
                    <a:pt x="24" y="425"/>
                  </a:cubicBezTo>
                  <a:cubicBezTo>
                    <a:pt x="5" y="154"/>
                    <a:pt x="5" y="154"/>
                    <a:pt x="5" y="154"/>
                  </a:cubicBezTo>
                  <a:cubicBezTo>
                    <a:pt x="0" y="76"/>
                    <a:pt x="36" y="54"/>
                    <a:pt x="89" y="46"/>
                  </a:cubicBezTo>
                  <a:cubicBezTo>
                    <a:pt x="321" y="0"/>
                    <a:pt x="321" y="0"/>
                    <a:pt x="321" y="0"/>
                  </a:cubicBezTo>
                  <a:lnTo>
                    <a:pt x="480" y="3"/>
                  </a:lnTo>
                  <a:close/>
                </a:path>
              </a:pathLst>
            </a:custGeom>
            <a:solidFill>
              <a:srgbClr val="393939"/>
            </a:solidFill>
            <a:ln w="9525">
              <a:noFill/>
            </a:ln>
          </p:spPr>
          <p:txBody>
            <a:bodyPr/>
            <a:p>
              <a:endParaRPr lang="zh-CN" altLang="en-US"/>
            </a:p>
          </p:txBody>
        </p:sp>
        <p:sp>
          <p:nvSpPr>
            <p:cNvPr id="9881" name="Freeform 288"/>
            <p:cNvSpPr/>
            <p:nvPr userDrawn="1"/>
          </p:nvSpPr>
          <p:spPr>
            <a:xfrm>
              <a:off x="9394826" y="2416175"/>
              <a:ext cx="869950" cy="1709738"/>
            </a:xfrm>
            <a:custGeom>
              <a:avLst/>
              <a:gdLst/>
              <a:ahLst/>
              <a:cxnLst>
                <a:cxn ang="0">
                  <a:pos x="530537" y="59297"/>
                </a:cxn>
                <a:cxn ang="0">
                  <a:pos x="711777" y="724744"/>
                </a:cxn>
                <a:cxn ang="0">
                  <a:pos x="464632" y="1653735"/>
                </a:cxn>
                <a:cxn ang="0">
                  <a:pos x="62610" y="1584554"/>
                </a:cxn>
                <a:cxn ang="0">
                  <a:pos x="39543" y="1054173"/>
                </a:cxn>
                <a:cxn ang="0">
                  <a:pos x="530537" y="59297"/>
                </a:cxn>
              </a:cxnLst>
              <a:pathLst>
                <a:path w="264" h="519">
                  <a:moveTo>
                    <a:pt x="161" y="18"/>
                  </a:moveTo>
                  <a:cubicBezTo>
                    <a:pt x="161" y="18"/>
                    <a:pt x="264" y="0"/>
                    <a:pt x="216" y="220"/>
                  </a:cubicBezTo>
                  <a:cubicBezTo>
                    <a:pt x="191" y="333"/>
                    <a:pt x="192" y="519"/>
                    <a:pt x="141" y="502"/>
                  </a:cubicBezTo>
                  <a:cubicBezTo>
                    <a:pt x="19" y="481"/>
                    <a:pt x="19" y="481"/>
                    <a:pt x="19" y="481"/>
                  </a:cubicBezTo>
                  <a:cubicBezTo>
                    <a:pt x="0" y="479"/>
                    <a:pt x="2" y="417"/>
                    <a:pt x="12" y="320"/>
                  </a:cubicBezTo>
                  <a:cubicBezTo>
                    <a:pt x="27" y="175"/>
                    <a:pt x="25" y="83"/>
                    <a:pt x="161" y="18"/>
                  </a:cubicBezTo>
                  <a:close/>
                </a:path>
              </a:pathLst>
            </a:custGeom>
            <a:solidFill>
              <a:srgbClr val="DFE9E8"/>
            </a:solidFill>
            <a:ln w="9525">
              <a:noFill/>
            </a:ln>
          </p:spPr>
          <p:txBody>
            <a:bodyPr/>
            <a:p>
              <a:endParaRPr lang="zh-CN" altLang="en-US"/>
            </a:p>
          </p:txBody>
        </p:sp>
        <p:sp>
          <p:nvSpPr>
            <p:cNvPr id="9882" name="Freeform 289"/>
            <p:cNvSpPr/>
            <p:nvPr userDrawn="1"/>
          </p:nvSpPr>
          <p:spPr>
            <a:xfrm>
              <a:off x="9720263" y="2152650"/>
              <a:ext cx="271463" cy="549275"/>
            </a:xfrm>
            <a:custGeom>
              <a:avLst/>
              <a:gdLst/>
              <a:ahLst/>
              <a:cxnLst>
                <a:cxn ang="0">
                  <a:pos x="0" y="256547"/>
                </a:cxn>
                <a:cxn ang="0">
                  <a:pos x="0" y="545985"/>
                </a:cxn>
                <a:cxn ang="0">
                  <a:pos x="264841" y="417712"/>
                </a:cxn>
                <a:cxn ang="0">
                  <a:pos x="244978" y="0"/>
                </a:cxn>
                <a:cxn ang="0">
                  <a:pos x="0" y="256547"/>
                </a:cxn>
              </a:cxnLst>
              <a:pathLst>
                <a:path w="82" h="167">
                  <a:moveTo>
                    <a:pt x="0" y="78"/>
                  </a:moveTo>
                  <a:cubicBezTo>
                    <a:pt x="8" y="126"/>
                    <a:pt x="0" y="167"/>
                    <a:pt x="0" y="166"/>
                  </a:cubicBezTo>
                  <a:cubicBezTo>
                    <a:pt x="4" y="163"/>
                    <a:pt x="82" y="127"/>
                    <a:pt x="80" y="127"/>
                  </a:cubicBezTo>
                  <a:cubicBezTo>
                    <a:pt x="77" y="126"/>
                    <a:pt x="74" y="0"/>
                    <a:pt x="74" y="0"/>
                  </a:cubicBezTo>
                  <a:lnTo>
                    <a:pt x="0" y="78"/>
                  </a:lnTo>
                  <a:close/>
                </a:path>
              </a:pathLst>
            </a:custGeom>
            <a:solidFill>
              <a:srgbClr val="FBD2C0"/>
            </a:solidFill>
            <a:ln w="9525">
              <a:noFill/>
            </a:ln>
          </p:spPr>
          <p:txBody>
            <a:bodyPr/>
            <a:p>
              <a:endParaRPr lang="zh-CN" altLang="en-US"/>
            </a:p>
          </p:txBody>
        </p:sp>
        <p:sp>
          <p:nvSpPr>
            <p:cNvPr id="9883" name="Freeform 290"/>
            <p:cNvSpPr/>
            <p:nvPr userDrawn="1"/>
          </p:nvSpPr>
          <p:spPr>
            <a:xfrm>
              <a:off x="9082088" y="1439863"/>
              <a:ext cx="971550" cy="1141413"/>
            </a:xfrm>
            <a:custGeom>
              <a:avLst/>
              <a:gdLst/>
              <a:ahLst/>
              <a:cxnLst>
                <a:cxn ang="0">
                  <a:pos x="401793" y="52782"/>
                </a:cxn>
                <a:cxn ang="0">
                  <a:pos x="88921" y="597097"/>
                </a:cxn>
                <a:cxn ang="0">
                  <a:pos x="174549" y="719156"/>
                </a:cxn>
                <a:cxn ang="0">
                  <a:pos x="151495" y="893996"/>
                </a:cxn>
                <a:cxn ang="0">
                  <a:pos x="230537" y="900594"/>
                </a:cxn>
                <a:cxn ang="0">
                  <a:pos x="428140" y="1101826"/>
                </a:cxn>
                <a:cxn ang="0">
                  <a:pos x="902388" y="445349"/>
                </a:cxn>
                <a:cxn ang="0">
                  <a:pos x="401793" y="52782"/>
                </a:cxn>
              </a:cxnLst>
              <a:pathLst>
                <a:path w="295" h="346">
                  <a:moveTo>
                    <a:pt x="122" y="16"/>
                  </a:moveTo>
                  <a:cubicBezTo>
                    <a:pt x="36" y="37"/>
                    <a:pt x="0" y="88"/>
                    <a:pt x="27" y="181"/>
                  </a:cubicBezTo>
                  <a:cubicBezTo>
                    <a:pt x="31" y="194"/>
                    <a:pt x="50" y="213"/>
                    <a:pt x="53" y="218"/>
                  </a:cubicBezTo>
                  <a:cubicBezTo>
                    <a:pt x="49" y="251"/>
                    <a:pt x="42" y="259"/>
                    <a:pt x="46" y="271"/>
                  </a:cubicBezTo>
                  <a:cubicBezTo>
                    <a:pt x="48" y="276"/>
                    <a:pt x="61" y="275"/>
                    <a:pt x="70" y="273"/>
                  </a:cubicBezTo>
                  <a:cubicBezTo>
                    <a:pt x="82" y="297"/>
                    <a:pt x="107" y="329"/>
                    <a:pt x="130" y="334"/>
                  </a:cubicBezTo>
                  <a:cubicBezTo>
                    <a:pt x="186" y="346"/>
                    <a:pt x="295" y="244"/>
                    <a:pt x="274" y="135"/>
                  </a:cubicBezTo>
                  <a:cubicBezTo>
                    <a:pt x="258" y="53"/>
                    <a:pt x="190" y="0"/>
                    <a:pt x="122" y="16"/>
                  </a:cubicBezTo>
                  <a:close/>
                </a:path>
              </a:pathLst>
            </a:custGeom>
            <a:solidFill>
              <a:srgbClr val="FBD2C0"/>
            </a:solidFill>
            <a:ln w="9525">
              <a:noFill/>
            </a:ln>
          </p:spPr>
          <p:txBody>
            <a:bodyPr/>
            <a:p>
              <a:endParaRPr lang="zh-CN" altLang="en-US"/>
            </a:p>
          </p:txBody>
        </p:sp>
        <p:sp>
          <p:nvSpPr>
            <p:cNvPr id="9884" name="Freeform 291"/>
            <p:cNvSpPr/>
            <p:nvPr userDrawn="1"/>
          </p:nvSpPr>
          <p:spPr>
            <a:xfrm>
              <a:off x="9039226" y="1374775"/>
              <a:ext cx="1077913" cy="806450"/>
            </a:xfrm>
            <a:custGeom>
              <a:avLst/>
              <a:gdLst/>
              <a:ahLst/>
              <a:cxnLst>
                <a:cxn ang="0">
                  <a:pos x="583457" y="539827"/>
                </a:cxn>
                <a:cxn ang="0">
                  <a:pos x="731794" y="766950"/>
                </a:cxn>
                <a:cxn ang="0">
                  <a:pos x="695534" y="523369"/>
                </a:cxn>
                <a:cxn ang="0">
                  <a:pos x="830685" y="678076"/>
                </a:cxn>
                <a:cxn ang="0">
                  <a:pos x="1002096" y="786700"/>
                </a:cxn>
                <a:cxn ang="0">
                  <a:pos x="662570" y="88874"/>
                </a:cxn>
                <a:cxn ang="0">
                  <a:pos x="207671" y="174456"/>
                </a:cxn>
                <a:cxn ang="0">
                  <a:pos x="161522" y="210664"/>
                </a:cxn>
                <a:cxn ang="0">
                  <a:pos x="13185" y="546411"/>
                </a:cxn>
                <a:cxn ang="0">
                  <a:pos x="98891" y="704409"/>
                </a:cxn>
                <a:cxn ang="0">
                  <a:pos x="69223" y="612243"/>
                </a:cxn>
                <a:cxn ang="0">
                  <a:pos x="174707" y="684659"/>
                </a:cxn>
                <a:cxn ang="0">
                  <a:pos x="171411" y="678076"/>
                </a:cxn>
                <a:cxn ang="0">
                  <a:pos x="141743" y="605660"/>
                </a:cxn>
                <a:cxn ang="0">
                  <a:pos x="135151" y="582618"/>
                </a:cxn>
                <a:cxn ang="0">
                  <a:pos x="135151" y="582618"/>
                </a:cxn>
                <a:cxn ang="0">
                  <a:pos x="214264" y="638576"/>
                </a:cxn>
                <a:cxn ang="0">
                  <a:pos x="313155" y="651743"/>
                </a:cxn>
                <a:cxn ang="0">
                  <a:pos x="273598" y="622118"/>
                </a:cxn>
                <a:cxn ang="0">
                  <a:pos x="372489" y="625410"/>
                </a:cxn>
                <a:cxn ang="0">
                  <a:pos x="319747" y="585910"/>
                </a:cxn>
                <a:cxn ang="0">
                  <a:pos x="454899" y="592493"/>
                </a:cxn>
                <a:cxn ang="0">
                  <a:pos x="583457" y="539827"/>
                </a:cxn>
              </a:cxnLst>
              <a:pathLst>
                <a:path w="327" h="245">
                  <a:moveTo>
                    <a:pt x="177" y="164"/>
                  </a:moveTo>
                  <a:cubicBezTo>
                    <a:pt x="182" y="194"/>
                    <a:pt x="203" y="229"/>
                    <a:pt x="222" y="233"/>
                  </a:cubicBezTo>
                  <a:cubicBezTo>
                    <a:pt x="223" y="233"/>
                    <a:pt x="196" y="180"/>
                    <a:pt x="211" y="159"/>
                  </a:cubicBezTo>
                  <a:cubicBezTo>
                    <a:pt x="230" y="133"/>
                    <a:pt x="271" y="158"/>
                    <a:pt x="252" y="206"/>
                  </a:cubicBezTo>
                  <a:cubicBezTo>
                    <a:pt x="252" y="206"/>
                    <a:pt x="271" y="245"/>
                    <a:pt x="304" y="239"/>
                  </a:cubicBezTo>
                  <a:cubicBezTo>
                    <a:pt x="280" y="210"/>
                    <a:pt x="327" y="21"/>
                    <a:pt x="201" y="27"/>
                  </a:cubicBezTo>
                  <a:cubicBezTo>
                    <a:pt x="160" y="0"/>
                    <a:pt x="94" y="30"/>
                    <a:pt x="63" y="53"/>
                  </a:cubicBezTo>
                  <a:cubicBezTo>
                    <a:pt x="58" y="56"/>
                    <a:pt x="53" y="60"/>
                    <a:pt x="49" y="64"/>
                  </a:cubicBezTo>
                  <a:cubicBezTo>
                    <a:pt x="13" y="95"/>
                    <a:pt x="0" y="138"/>
                    <a:pt x="4" y="166"/>
                  </a:cubicBezTo>
                  <a:cubicBezTo>
                    <a:pt x="8" y="198"/>
                    <a:pt x="31" y="214"/>
                    <a:pt x="30" y="214"/>
                  </a:cubicBezTo>
                  <a:cubicBezTo>
                    <a:pt x="29" y="212"/>
                    <a:pt x="23" y="196"/>
                    <a:pt x="21" y="186"/>
                  </a:cubicBezTo>
                  <a:cubicBezTo>
                    <a:pt x="34" y="200"/>
                    <a:pt x="53" y="208"/>
                    <a:pt x="53" y="208"/>
                  </a:cubicBezTo>
                  <a:cubicBezTo>
                    <a:pt x="53" y="208"/>
                    <a:pt x="52" y="208"/>
                    <a:pt x="52" y="206"/>
                  </a:cubicBezTo>
                  <a:cubicBezTo>
                    <a:pt x="52" y="206"/>
                    <a:pt x="47" y="194"/>
                    <a:pt x="43" y="184"/>
                  </a:cubicBezTo>
                  <a:cubicBezTo>
                    <a:pt x="42" y="182"/>
                    <a:pt x="42" y="180"/>
                    <a:pt x="41" y="177"/>
                  </a:cubicBezTo>
                  <a:cubicBezTo>
                    <a:pt x="41" y="177"/>
                    <a:pt x="41" y="177"/>
                    <a:pt x="41" y="177"/>
                  </a:cubicBezTo>
                  <a:cubicBezTo>
                    <a:pt x="41" y="177"/>
                    <a:pt x="45" y="186"/>
                    <a:pt x="65" y="194"/>
                  </a:cubicBezTo>
                  <a:cubicBezTo>
                    <a:pt x="84" y="201"/>
                    <a:pt x="95" y="198"/>
                    <a:pt x="95" y="198"/>
                  </a:cubicBezTo>
                  <a:cubicBezTo>
                    <a:pt x="95" y="198"/>
                    <a:pt x="90" y="195"/>
                    <a:pt x="83" y="189"/>
                  </a:cubicBezTo>
                  <a:cubicBezTo>
                    <a:pt x="94" y="191"/>
                    <a:pt x="104" y="192"/>
                    <a:pt x="113" y="190"/>
                  </a:cubicBezTo>
                  <a:cubicBezTo>
                    <a:pt x="108" y="187"/>
                    <a:pt x="97" y="178"/>
                    <a:pt x="97" y="178"/>
                  </a:cubicBezTo>
                  <a:cubicBezTo>
                    <a:pt x="97" y="178"/>
                    <a:pt x="117" y="182"/>
                    <a:pt x="138" y="180"/>
                  </a:cubicBezTo>
                  <a:cubicBezTo>
                    <a:pt x="152" y="179"/>
                    <a:pt x="167" y="170"/>
                    <a:pt x="177" y="164"/>
                  </a:cubicBezTo>
                  <a:close/>
                </a:path>
              </a:pathLst>
            </a:custGeom>
            <a:solidFill>
              <a:srgbClr val="553124"/>
            </a:solidFill>
            <a:ln w="9525">
              <a:noFill/>
            </a:ln>
          </p:spPr>
          <p:txBody>
            <a:bodyPr/>
            <a:p>
              <a:endParaRPr lang="zh-CN" altLang="en-US"/>
            </a:p>
          </p:txBody>
        </p:sp>
        <p:sp>
          <p:nvSpPr>
            <p:cNvPr id="9885" name="Freeform 292"/>
            <p:cNvSpPr/>
            <p:nvPr userDrawn="1"/>
          </p:nvSpPr>
          <p:spPr>
            <a:xfrm>
              <a:off x="9334501" y="2689225"/>
              <a:ext cx="280988" cy="1320800"/>
            </a:xfrm>
            <a:custGeom>
              <a:avLst/>
              <a:gdLst/>
              <a:ahLst/>
              <a:cxnLst>
                <a:cxn ang="0">
                  <a:pos x="228096" y="36231"/>
                </a:cxn>
                <a:cxn ang="0">
                  <a:pos x="42974" y="1320800"/>
                </a:cxn>
                <a:cxn ang="0">
                  <a:pos x="135535" y="1189049"/>
                </a:cxn>
                <a:cxn ang="0">
                  <a:pos x="280988" y="0"/>
                </a:cxn>
                <a:cxn ang="0">
                  <a:pos x="228096" y="36231"/>
                </a:cxn>
              </a:cxnLst>
              <a:pathLst>
                <a:path w="85" h="401">
                  <a:moveTo>
                    <a:pt x="69" y="11"/>
                  </a:moveTo>
                  <a:cubicBezTo>
                    <a:pt x="0" y="95"/>
                    <a:pt x="13" y="401"/>
                    <a:pt x="13" y="401"/>
                  </a:cubicBezTo>
                  <a:cubicBezTo>
                    <a:pt x="41" y="361"/>
                    <a:pt x="41" y="361"/>
                    <a:pt x="41" y="361"/>
                  </a:cubicBezTo>
                  <a:cubicBezTo>
                    <a:pt x="56" y="261"/>
                    <a:pt x="20" y="133"/>
                    <a:pt x="85" y="0"/>
                  </a:cubicBezTo>
                  <a:lnTo>
                    <a:pt x="69" y="11"/>
                  </a:lnTo>
                  <a:close/>
                </a:path>
              </a:pathLst>
            </a:custGeom>
            <a:solidFill>
              <a:srgbClr val="58595B"/>
            </a:solidFill>
            <a:ln w="9525">
              <a:noFill/>
            </a:ln>
          </p:spPr>
          <p:txBody>
            <a:bodyPr/>
            <a:p>
              <a:endParaRPr lang="zh-CN" altLang="en-US"/>
            </a:p>
          </p:txBody>
        </p:sp>
        <p:sp>
          <p:nvSpPr>
            <p:cNvPr id="9886" name="Freeform 293"/>
            <p:cNvSpPr/>
            <p:nvPr userDrawn="1"/>
          </p:nvSpPr>
          <p:spPr>
            <a:xfrm>
              <a:off x="2595563" y="2095500"/>
              <a:ext cx="60325" cy="60325"/>
            </a:xfrm>
            <a:custGeom>
              <a:avLst/>
              <a:gdLst/>
              <a:ahLst/>
              <a:cxnLst>
                <a:cxn ang="0">
                  <a:pos x="20108" y="3351"/>
                </a:cxn>
                <a:cxn ang="0">
                  <a:pos x="56973" y="23459"/>
                </a:cxn>
                <a:cxn ang="0">
                  <a:pos x="36865" y="56973"/>
                </a:cxn>
                <a:cxn ang="0">
                  <a:pos x="3351" y="36865"/>
                </a:cxn>
                <a:cxn ang="0">
                  <a:pos x="20108" y="3351"/>
                </a:cxn>
              </a:cxnLst>
              <a:pathLst>
                <a:path w="18" h="18">
                  <a:moveTo>
                    <a:pt x="6" y="1"/>
                  </a:moveTo>
                  <a:cubicBezTo>
                    <a:pt x="11" y="0"/>
                    <a:pt x="15" y="3"/>
                    <a:pt x="17" y="7"/>
                  </a:cubicBezTo>
                  <a:cubicBezTo>
                    <a:pt x="18" y="12"/>
                    <a:pt x="16" y="16"/>
                    <a:pt x="11" y="17"/>
                  </a:cubicBezTo>
                  <a:cubicBezTo>
                    <a:pt x="7" y="18"/>
                    <a:pt x="2" y="15"/>
                    <a:pt x="1" y="11"/>
                  </a:cubicBezTo>
                  <a:cubicBezTo>
                    <a:pt x="0" y="7"/>
                    <a:pt x="2" y="2"/>
                    <a:pt x="6" y="1"/>
                  </a:cubicBezTo>
                  <a:close/>
                </a:path>
              </a:pathLst>
            </a:custGeom>
            <a:solidFill>
              <a:srgbClr val="404041"/>
            </a:solidFill>
            <a:ln w="9525">
              <a:noFill/>
            </a:ln>
          </p:spPr>
          <p:txBody>
            <a:bodyPr/>
            <a:p>
              <a:endParaRPr lang="zh-CN" altLang="en-US"/>
            </a:p>
          </p:txBody>
        </p:sp>
        <p:sp>
          <p:nvSpPr>
            <p:cNvPr id="9887" name="Freeform 294"/>
            <p:cNvSpPr/>
            <p:nvPr userDrawn="1"/>
          </p:nvSpPr>
          <p:spPr>
            <a:xfrm>
              <a:off x="9559926" y="2386013"/>
              <a:ext cx="523875" cy="401638"/>
            </a:xfrm>
            <a:custGeom>
              <a:avLst/>
              <a:gdLst/>
              <a:ahLst/>
              <a:cxnLst>
                <a:cxn ang="0">
                  <a:pos x="0" y="401638"/>
                </a:cxn>
                <a:cxn ang="0">
                  <a:pos x="19768" y="243616"/>
                </a:cxn>
                <a:cxn ang="0">
                  <a:pos x="461273" y="0"/>
                </a:cxn>
                <a:cxn ang="0">
                  <a:pos x="523875" y="144853"/>
                </a:cxn>
                <a:cxn ang="0">
                  <a:pos x="0" y="401638"/>
                </a:cxn>
              </a:cxnLst>
              <a:pathLst>
                <a:path w="159" h="122">
                  <a:moveTo>
                    <a:pt x="0" y="122"/>
                  </a:moveTo>
                  <a:cubicBezTo>
                    <a:pt x="0" y="118"/>
                    <a:pt x="6" y="74"/>
                    <a:pt x="6" y="74"/>
                  </a:cubicBezTo>
                  <a:cubicBezTo>
                    <a:pt x="6" y="74"/>
                    <a:pt x="134" y="0"/>
                    <a:pt x="140" y="0"/>
                  </a:cubicBezTo>
                  <a:cubicBezTo>
                    <a:pt x="146" y="0"/>
                    <a:pt x="159" y="44"/>
                    <a:pt x="159" y="44"/>
                  </a:cubicBezTo>
                  <a:lnTo>
                    <a:pt x="0" y="122"/>
                  </a:lnTo>
                  <a:close/>
                </a:path>
              </a:pathLst>
            </a:custGeom>
            <a:solidFill>
              <a:srgbClr val="D0D2D3"/>
            </a:solidFill>
            <a:ln w="9525">
              <a:noFill/>
            </a:ln>
          </p:spPr>
          <p:txBody>
            <a:bodyPr/>
            <a:p>
              <a:endParaRPr lang="zh-CN" altLang="en-US"/>
            </a:p>
          </p:txBody>
        </p:sp>
        <p:sp>
          <p:nvSpPr>
            <p:cNvPr id="9888" name="Rectangle 295"/>
            <p:cNvSpPr/>
            <p:nvPr userDrawn="1"/>
          </p:nvSpPr>
          <p:spPr>
            <a:xfrm>
              <a:off x="3436938" y="3375025"/>
              <a:ext cx="5146675" cy="2217738"/>
            </a:xfrm>
            <a:prstGeom prst="rect">
              <a:avLst/>
            </a:prstGeom>
            <a:solidFill>
              <a:srgbClr val="6D6E7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89" name="Freeform 296"/>
            <p:cNvSpPr/>
            <p:nvPr userDrawn="1"/>
          </p:nvSpPr>
          <p:spPr>
            <a:xfrm>
              <a:off x="7383463" y="4610100"/>
              <a:ext cx="1289050" cy="995363"/>
            </a:xfrm>
            <a:custGeom>
              <a:avLst/>
              <a:gdLst/>
              <a:ahLst/>
              <a:cxnLst>
                <a:cxn ang="0">
                  <a:pos x="75826" y="3295"/>
                </a:cxn>
                <a:cxn ang="0">
                  <a:pos x="1216520" y="0"/>
                </a:cxn>
                <a:cxn ang="0">
                  <a:pos x="1249488" y="32959"/>
                </a:cxn>
                <a:cxn ang="0">
                  <a:pos x="1285753" y="962403"/>
                </a:cxn>
                <a:cxn ang="0">
                  <a:pos x="1256081" y="995363"/>
                </a:cxn>
                <a:cxn ang="0">
                  <a:pos x="32968" y="995363"/>
                </a:cxn>
                <a:cxn ang="0">
                  <a:pos x="0" y="962403"/>
                </a:cxn>
                <a:cxn ang="0">
                  <a:pos x="42858" y="36254"/>
                </a:cxn>
                <a:cxn ang="0">
                  <a:pos x="75826" y="3295"/>
                </a:cxn>
              </a:cxnLst>
              <a:pathLst>
                <a:path w="391" h="302">
                  <a:moveTo>
                    <a:pt x="23" y="1"/>
                  </a:moveTo>
                  <a:cubicBezTo>
                    <a:pt x="369" y="0"/>
                    <a:pt x="369" y="0"/>
                    <a:pt x="369" y="0"/>
                  </a:cubicBezTo>
                  <a:cubicBezTo>
                    <a:pt x="374" y="0"/>
                    <a:pt x="378" y="5"/>
                    <a:pt x="379" y="10"/>
                  </a:cubicBezTo>
                  <a:cubicBezTo>
                    <a:pt x="390" y="292"/>
                    <a:pt x="390" y="292"/>
                    <a:pt x="390" y="292"/>
                  </a:cubicBezTo>
                  <a:cubicBezTo>
                    <a:pt x="391" y="297"/>
                    <a:pt x="386" y="302"/>
                    <a:pt x="381" y="302"/>
                  </a:cubicBezTo>
                  <a:cubicBezTo>
                    <a:pt x="10" y="302"/>
                    <a:pt x="10" y="302"/>
                    <a:pt x="10" y="302"/>
                  </a:cubicBezTo>
                  <a:cubicBezTo>
                    <a:pt x="5" y="302"/>
                    <a:pt x="0" y="297"/>
                    <a:pt x="0" y="292"/>
                  </a:cubicBezTo>
                  <a:cubicBezTo>
                    <a:pt x="13" y="11"/>
                    <a:pt x="13" y="11"/>
                    <a:pt x="13" y="11"/>
                  </a:cubicBezTo>
                  <a:cubicBezTo>
                    <a:pt x="14" y="5"/>
                    <a:pt x="17" y="1"/>
                    <a:pt x="23" y="1"/>
                  </a:cubicBezTo>
                  <a:close/>
                </a:path>
              </a:pathLst>
            </a:custGeom>
            <a:solidFill>
              <a:srgbClr val="404041"/>
            </a:solidFill>
            <a:ln w="9525">
              <a:noFill/>
            </a:ln>
          </p:spPr>
          <p:txBody>
            <a:bodyPr/>
            <a:p>
              <a:endParaRPr lang="zh-CN" altLang="en-US"/>
            </a:p>
          </p:txBody>
        </p:sp>
        <p:sp>
          <p:nvSpPr>
            <p:cNvPr id="9890" name="Freeform 297"/>
            <p:cNvSpPr/>
            <p:nvPr userDrawn="1"/>
          </p:nvSpPr>
          <p:spPr>
            <a:xfrm>
              <a:off x="7416801" y="4646613"/>
              <a:ext cx="1222375" cy="922338"/>
            </a:xfrm>
            <a:custGeom>
              <a:avLst/>
              <a:gdLst/>
              <a:ahLst/>
              <a:cxnLst>
                <a:cxn ang="0">
                  <a:pos x="42862" y="3175"/>
                </a:cxn>
                <a:cxn ang="0">
                  <a:pos x="0" y="922338"/>
                </a:cxn>
                <a:cxn ang="0">
                  <a:pos x="1222375" y="922338"/>
                </a:cxn>
                <a:cxn ang="0">
                  <a:pos x="1182687" y="0"/>
                </a:cxn>
                <a:cxn ang="0">
                  <a:pos x="42862" y="3175"/>
                </a:cxn>
              </a:cxnLst>
              <a:pathLst>
                <a:path w="770" h="581">
                  <a:moveTo>
                    <a:pt x="27" y="2"/>
                  </a:moveTo>
                  <a:lnTo>
                    <a:pt x="0" y="581"/>
                  </a:lnTo>
                  <a:lnTo>
                    <a:pt x="770" y="581"/>
                  </a:lnTo>
                  <a:lnTo>
                    <a:pt x="745" y="0"/>
                  </a:lnTo>
                  <a:lnTo>
                    <a:pt x="27" y="2"/>
                  </a:lnTo>
                  <a:close/>
                </a:path>
              </a:pathLst>
            </a:custGeom>
            <a:solidFill>
              <a:srgbClr val="58595B"/>
            </a:solidFill>
            <a:ln w="9525">
              <a:noFill/>
            </a:ln>
          </p:spPr>
          <p:txBody>
            <a:bodyPr/>
            <a:p>
              <a:endParaRPr lang="zh-CN" altLang="en-US"/>
            </a:p>
          </p:txBody>
        </p:sp>
        <p:sp>
          <p:nvSpPr>
            <p:cNvPr id="9891" name="Freeform 298"/>
            <p:cNvSpPr>
              <a:spLocks noEditPoints="1"/>
            </p:cNvSpPr>
            <p:nvPr userDrawn="1"/>
          </p:nvSpPr>
          <p:spPr>
            <a:xfrm>
              <a:off x="7835901" y="4471988"/>
              <a:ext cx="384175" cy="187325"/>
            </a:xfrm>
            <a:custGeom>
              <a:avLst/>
              <a:gdLst/>
              <a:ahLst/>
              <a:cxnLst>
                <a:cxn ang="0">
                  <a:pos x="36119" y="0"/>
                </a:cxn>
                <a:cxn ang="0">
                  <a:pos x="348055" y="0"/>
                </a:cxn>
                <a:cxn ang="0">
                  <a:pos x="384175" y="39436"/>
                </a:cxn>
                <a:cxn ang="0">
                  <a:pos x="384175" y="147888"/>
                </a:cxn>
                <a:cxn ang="0">
                  <a:pos x="348055" y="187325"/>
                </a:cxn>
                <a:cxn ang="0">
                  <a:pos x="36119" y="187325"/>
                </a:cxn>
                <a:cxn ang="0">
                  <a:pos x="0" y="147888"/>
                </a:cxn>
                <a:cxn ang="0">
                  <a:pos x="0" y="39436"/>
                </a:cxn>
                <a:cxn ang="0">
                  <a:pos x="36119" y="0"/>
                </a:cxn>
                <a:cxn ang="0">
                  <a:pos x="36119" y="62441"/>
                </a:cxn>
                <a:cxn ang="0">
                  <a:pos x="36119" y="62441"/>
                </a:cxn>
                <a:cxn ang="0">
                  <a:pos x="32835" y="65728"/>
                </a:cxn>
                <a:cxn ang="0">
                  <a:pos x="32835" y="147888"/>
                </a:cxn>
                <a:cxn ang="0">
                  <a:pos x="36119" y="151174"/>
                </a:cxn>
                <a:cxn ang="0">
                  <a:pos x="348055" y="151174"/>
                </a:cxn>
                <a:cxn ang="0">
                  <a:pos x="351339" y="147888"/>
                </a:cxn>
                <a:cxn ang="0">
                  <a:pos x="351339" y="65728"/>
                </a:cxn>
                <a:cxn ang="0">
                  <a:pos x="348055" y="62441"/>
                </a:cxn>
                <a:cxn ang="0">
                  <a:pos x="36119" y="62441"/>
                </a:cxn>
              </a:cxnLst>
              <a:pathLst>
                <a:path w="117" h="57">
                  <a:moveTo>
                    <a:pt x="11" y="0"/>
                  </a:moveTo>
                  <a:cubicBezTo>
                    <a:pt x="106" y="0"/>
                    <a:pt x="106" y="0"/>
                    <a:pt x="106" y="0"/>
                  </a:cubicBezTo>
                  <a:cubicBezTo>
                    <a:pt x="112" y="0"/>
                    <a:pt x="117" y="6"/>
                    <a:pt x="117" y="12"/>
                  </a:cubicBezTo>
                  <a:cubicBezTo>
                    <a:pt x="117" y="45"/>
                    <a:pt x="117" y="45"/>
                    <a:pt x="117" y="45"/>
                  </a:cubicBezTo>
                  <a:cubicBezTo>
                    <a:pt x="117" y="51"/>
                    <a:pt x="112" y="57"/>
                    <a:pt x="106" y="57"/>
                  </a:cubicBezTo>
                  <a:cubicBezTo>
                    <a:pt x="11" y="57"/>
                    <a:pt x="11" y="57"/>
                    <a:pt x="11" y="57"/>
                  </a:cubicBezTo>
                  <a:cubicBezTo>
                    <a:pt x="5" y="57"/>
                    <a:pt x="0" y="51"/>
                    <a:pt x="0" y="45"/>
                  </a:cubicBezTo>
                  <a:cubicBezTo>
                    <a:pt x="0" y="12"/>
                    <a:pt x="0" y="12"/>
                    <a:pt x="0" y="12"/>
                  </a:cubicBezTo>
                  <a:cubicBezTo>
                    <a:pt x="0" y="6"/>
                    <a:pt x="5" y="0"/>
                    <a:pt x="11" y="0"/>
                  </a:cubicBezTo>
                  <a:close/>
                  <a:moveTo>
                    <a:pt x="11" y="19"/>
                  </a:moveTo>
                  <a:cubicBezTo>
                    <a:pt x="11" y="19"/>
                    <a:pt x="11" y="19"/>
                    <a:pt x="11" y="19"/>
                  </a:cubicBezTo>
                  <a:cubicBezTo>
                    <a:pt x="10" y="19"/>
                    <a:pt x="10" y="19"/>
                    <a:pt x="10" y="20"/>
                  </a:cubicBezTo>
                  <a:cubicBezTo>
                    <a:pt x="10" y="45"/>
                    <a:pt x="10" y="45"/>
                    <a:pt x="10" y="45"/>
                  </a:cubicBezTo>
                  <a:cubicBezTo>
                    <a:pt x="10" y="45"/>
                    <a:pt x="10" y="46"/>
                    <a:pt x="11" y="46"/>
                  </a:cubicBezTo>
                  <a:cubicBezTo>
                    <a:pt x="106" y="46"/>
                    <a:pt x="106" y="46"/>
                    <a:pt x="106" y="46"/>
                  </a:cubicBezTo>
                  <a:cubicBezTo>
                    <a:pt x="107" y="46"/>
                    <a:pt x="107" y="45"/>
                    <a:pt x="107" y="45"/>
                  </a:cubicBezTo>
                  <a:cubicBezTo>
                    <a:pt x="107" y="20"/>
                    <a:pt x="107" y="20"/>
                    <a:pt x="107" y="20"/>
                  </a:cubicBezTo>
                  <a:cubicBezTo>
                    <a:pt x="107" y="19"/>
                    <a:pt x="107" y="19"/>
                    <a:pt x="106" y="19"/>
                  </a:cubicBezTo>
                  <a:lnTo>
                    <a:pt x="11" y="19"/>
                  </a:lnTo>
                  <a:close/>
                </a:path>
              </a:pathLst>
            </a:custGeom>
            <a:solidFill>
              <a:srgbClr val="20121D"/>
            </a:solidFill>
            <a:ln w="9525">
              <a:noFill/>
            </a:ln>
          </p:spPr>
          <p:txBody>
            <a:bodyPr/>
            <a:p>
              <a:endParaRPr lang="zh-CN" altLang="en-US"/>
            </a:p>
          </p:txBody>
        </p:sp>
        <p:sp>
          <p:nvSpPr>
            <p:cNvPr id="9892" name="Freeform 299"/>
            <p:cNvSpPr/>
            <p:nvPr userDrawn="1"/>
          </p:nvSpPr>
          <p:spPr>
            <a:xfrm>
              <a:off x="7370763" y="4600575"/>
              <a:ext cx="1314450" cy="638175"/>
            </a:xfrm>
            <a:custGeom>
              <a:avLst/>
              <a:gdLst/>
              <a:ahLst/>
              <a:cxnLst>
                <a:cxn ang="0">
                  <a:pos x="32943" y="0"/>
                </a:cxn>
                <a:cxn ang="0">
                  <a:pos x="1281506" y="0"/>
                </a:cxn>
                <a:cxn ang="0">
                  <a:pos x="1314450" y="36185"/>
                </a:cxn>
                <a:cxn ang="0">
                  <a:pos x="1314450" y="457249"/>
                </a:cxn>
                <a:cxn ang="0">
                  <a:pos x="655577" y="638175"/>
                </a:cxn>
                <a:cxn ang="0">
                  <a:pos x="0" y="457249"/>
                </a:cxn>
                <a:cxn ang="0">
                  <a:pos x="0" y="36185"/>
                </a:cxn>
                <a:cxn ang="0">
                  <a:pos x="32943" y="0"/>
                </a:cxn>
              </a:cxnLst>
              <a:pathLst>
                <a:path w="399" h="194">
                  <a:moveTo>
                    <a:pt x="10" y="0"/>
                  </a:moveTo>
                  <a:cubicBezTo>
                    <a:pt x="389" y="0"/>
                    <a:pt x="389" y="0"/>
                    <a:pt x="389" y="0"/>
                  </a:cubicBezTo>
                  <a:cubicBezTo>
                    <a:pt x="395" y="0"/>
                    <a:pt x="399" y="5"/>
                    <a:pt x="399" y="11"/>
                  </a:cubicBezTo>
                  <a:cubicBezTo>
                    <a:pt x="399" y="139"/>
                    <a:pt x="399" y="139"/>
                    <a:pt x="399" y="139"/>
                  </a:cubicBezTo>
                  <a:cubicBezTo>
                    <a:pt x="353" y="172"/>
                    <a:pt x="281" y="194"/>
                    <a:pt x="199" y="194"/>
                  </a:cubicBezTo>
                  <a:cubicBezTo>
                    <a:pt x="118" y="194"/>
                    <a:pt x="46" y="172"/>
                    <a:pt x="0" y="139"/>
                  </a:cubicBezTo>
                  <a:cubicBezTo>
                    <a:pt x="0" y="11"/>
                    <a:pt x="0" y="11"/>
                    <a:pt x="0" y="11"/>
                  </a:cubicBezTo>
                  <a:cubicBezTo>
                    <a:pt x="0" y="5"/>
                    <a:pt x="4" y="0"/>
                    <a:pt x="10" y="0"/>
                  </a:cubicBezTo>
                  <a:close/>
                </a:path>
              </a:pathLst>
            </a:custGeom>
            <a:solidFill>
              <a:srgbClr val="393939"/>
            </a:solidFill>
            <a:ln w="9525">
              <a:noFill/>
            </a:ln>
          </p:spPr>
          <p:txBody>
            <a:bodyPr/>
            <a:p>
              <a:endParaRPr lang="zh-CN" altLang="en-US"/>
            </a:p>
          </p:txBody>
        </p:sp>
        <p:sp>
          <p:nvSpPr>
            <p:cNvPr id="9893" name="Freeform 300"/>
            <p:cNvSpPr/>
            <p:nvPr userDrawn="1"/>
          </p:nvSpPr>
          <p:spPr>
            <a:xfrm>
              <a:off x="7386638" y="4600575"/>
              <a:ext cx="1282700" cy="622300"/>
            </a:xfrm>
            <a:custGeom>
              <a:avLst/>
              <a:gdLst/>
              <a:ahLst/>
              <a:cxnLst>
                <a:cxn ang="0">
                  <a:pos x="639701" y="622300"/>
                </a:cxn>
                <a:cxn ang="0">
                  <a:pos x="3297" y="437914"/>
                </a:cxn>
                <a:cxn ang="0">
                  <a:pos x="0" y="434622"/>
                </a:cxn>
                <a:cxn ang="0">
                  <a:pos x="0" y="6585"/>
                </a:cxn>
                <a:cxn ang="0">
                  <a:pos x="9892" y="0"/>
                </a:cxn>
                <a:cxn ang="0">
                  <a:pos x="9892" y="428037"/>
                </a:cxn>
                <a:cxn ang="0">
                  <a:pos x="639701" y="609129"/>
                </a:cxn>
                <a:cxn ang="0">
                  <a:pos x="1272807" y="428037"/>
                </a:cxn>
                <a:cxn ang="0">
                  <a:pos x="1272807" y="0"/>
                </a:cxn>
                <a:cxn ang="0">
                  <a:pos x="1282700" y="6585"/>
                </a:cxn>
                <a:cxn ang="0">
                  <a:pos x="1282700" y="434622"/>
                </a:cxn>
                <a:cxn ang="0">
                  <a:pos x="1279402" y="437914"/>
                </a:cxn>
                <a:cxn ang="0">
                  <a:pos x="639701" y="622300"/>
                </a:cxn>
              </a:cxnLst>
              <a:pathLst>
                <a:path w="389" h="189">
                  <a:moveTo>
                    <a:pt x="194" y="189"/>
                  </a:moveTo>
                  <a:cubicBezTo>
                    <a:pt x="119" y="189"/>
                    <a:pt x="48" y="168"/>
                    <a:pt x="1" y="133"/>
                  </a:cubicBezTo>
                  <a:cubicBezTo>
                    <a:pt x="0" y="132"/>
                    <a:pt x="0" y="132"/>
                    <a:pt x="0" y="132"/>
                  </a:cubicBezTo>
                  <a:cubicBezTo>
                    <a:pt x="0" y="2"/>
                    <a:pt x="0" y="2"/>
                    <a:pt x="0" y="2"/>
                  </a:cubicBezTo>
                  <a:cubicBezTo>
                    <a:pt x="1" y="1"/>
                    <a:pt x="2" y="1"/>
                    <a:pt x="3" y="0"/>
                  </a:cubicBezTo>
                  <a:cubicBezTo>
                    <a:pt x="3" y="130"/>
                    <a:pt x="3" y="130"/>
                    <a:pt x="3" y="130"/>
                  </a:cubicBezTo>
                  <a:cubicBezTo>
                    <a:pt x="50" y="165"/>
                    <a:pt x="120" y="185"/>
                    <a:pt x="194" y="185"/>
                  </a:cubicBezTo>
                  <a:cubicBezTo>
                    <a:pt x="269" y="185"/>
                    <a:pt x="339" y="165"/>
                    <a:pt x="386" y="130"/>
                  </a:cubicBezTo>
                  <a:cubicBezTo>
                    <a:pt x="386" y="0"/>
                    <a:pt x="386" y="0"/>
                    <a:pt x="386" y="0"/>
                  </a:cubicBezTo>
                  <a:cubicBezTo>
                    <a:pt x="387" y="1"/>
                    <a:pt x="388" y="1"/>
                    <a:pt x="389" y="2"/>
                  </a:cubicBezTo>
                  <a:cubicBezTo>
                    <a:pt x="389" y="132"/>
                    <a:pt x="389" y="132"/>
                    <a:pt x="389" y="132"/>
                  </a:cubicBezTo>
                  <a:cubicBezTo>
                    <a:pt x="388" y="133"/>
                    <a:pt x="388" y="133"/>
                    <a:pt x="388" y="133"/>
                  </a:cubicBezTo>
                  <a:cubicBezTo>
                    <a:pt x="341" y="168"/>
                    <a:pt x="270" y="189"/>
                    <a:pt x="194" y="189"/>
                  </a:cubicBezTo>
                  <a:close/>
                </a:path>
              </a:pathLst>
            </a:custGeom>
            <a:solidFill>
              <a:srgbClr val="58595B"/>
            </a:solidFill>
            <a:ln w="9525">
              <a:noFill/>
            </a:ln>
          </p:spPr>
          <p:txBody>
            <a:bodyPr/>
            <a:p>
              <a:endParaRPr lang="zh-CN" altLang="en-US"/>
            </a:p>
          </p:txBody>
        </p:sp>
        <p:sp>
          <p:nvSpPr>
            <p:cNvPr id="9894" name="Freeform 301"/>
            <p:cNvSpPr/>
            <p:nvPr userDrawn="1"/>
          </p:nvSpPr>
          <p:spPr>
            <a:xfrm>
              <a:off x="7940676" y="5164138"/>
              <a:ext cx="141288" cy="160338"/>
            </a:xfrm>
            <a:custGeom>
              <a:avLst/>
              <a:gdLst/>
              <a:ahLst/>
              <a:cxnLst>
                <a:cxn ang="0">
                  <a:pos x="13143" y="0"/>
                </a:cxn>
                <a:cxn ang="0">
                  <a:pos x="128144" y="0"/>
                </a:cxn>
                <a:cxn ang="0">
                  <a:pos x="141288" y="13088"/>
                </a:cxn>
                <a:cxn ang="0">
                  <a:pos x="141288" y="143976"/>
                </a:cxn>
                <a:cxn ang="0">
                  <a:pos x="128144" y="160338"/>
                </a:cxn>
                <a:cxn ang="0">
                  <a:pos x="13143" y="160338"/>
                </a:cxn>
                <a:cxn ang="0">
                  <a:pos x="0" y="143976"/>
                </a:cxn>
                <a:cxn ang="0">
                  <a:pos x="0" y="13088"/>
                </a:cxn>
                <a:cxn ang="0">
                  <a:pos x="13143" y="0"/>
                </a:cxn>
              </a:cxnLst>
              <a:pathLst>
                <a:path w="43" h="49">
                  <a:moveTo>
                    <a:pt x="4" y="0"/>
                  </a:moveTo>
                  <a:cubicBezTo>
                    <a:pt x="39" y="0"/>
                    <a:pt x="39" y="0"/>
                    <a:pt x="39" y="0"/>
                  </a:cubicBezTo>
                  <a:cubicBezTo>
                    <a:pt x="41" y="0"/>
                    <a:pt x="43" y="1"/>
                    <a:pt x="43" y="4"/>
                  </a:cubicBezTo>
                  <a:cubicBezTo>
                    <a:pt x="43" y="44"/>
                    <a:pt x="43" y="44"/>
                    <a:pt x="43" y="44"/>
                  </a:cubicBezTo>
                  <a:cubicBezTo>
                    <a:pt x="43" y="47"/>
                    <a:pt x="41" y="49"/>
                    <a:pt x="39" y="49"/>
                  </a:cubicBezTo>
                  <a:cubicBezTo>
                    <a:pt x="4" y="49"/>
                    <a:pt x="4" y="49"/>
                    <a:pt x="4" y="49"/>
                  </a:cubicBezTo>
                  <a:cubicBezTo>
                    <a:pt x="2" y="49"/>
                    <a:pt x="0" y="47"/>
                    <a:pt x="0" y="44"/>
                  </a:cubicBezTo>
                  <a:cubicBezTo>
                    <a:pt x="0" y="4"/>
                    <a:pt x="0" y="4"/>
                    <a:pt x="0" y="4"/>
                  </a:cubicBezTo>
                  <a:cubicBezTo>
                    <a:pt x="0" y="1"/>
                    <a:pt x="2" y="0"/>
                    <a:pt x="4" y="0"/>
                  </a:cubicBezTo>
                  <a:close/>
                </a:path>
              </a:pathLst>
            </a:custGeom>
            <a:solidFill>
              <a:srgbClr val="E4E4E4"/>
            </a:solidFill>
            <a:ln w="9525">
              <a:noFill/>
            </a:ln>
          </p:spPr>
          <p:txBody>
            <a:bodyPr/>
            <a:p>
              <a:endParaRPr lang="zh-CN" altLang="en-US"/>
            </a:p>
          </p:txBody>
        </p:sp>
        <p:sp>
          <p:nvSpPr>
            <p:cNvPr id="9895" name="Freeform 302"/>
            <p:cNvSpPr/>
            <p:nvPr userDrawn="1"/>
          </p:nvSpPr>
          <p:spPr>
            <a:xfrm>
              <a:off x="7959726" y="5189538"/>
              <a:ext cx="103188" cy="106363"/>
            </a:xfrm>
            <a:custGeom>
              <a:avLst/>
              <a:gdLst/>
              <a:ahLst/>
              <a:cxnLst>
                <a:cxn ang="0">
                  <a:pos x="6657" y="0"/>
                </a:cxn>
                <a:cxn ang="0">
                  <a:pos x="96530" y="0"/>
                </a:cxn>
                <a:cxn ang="0">
                  <a:pos x="103188" y="9971"/>
                </a:cxn>
                <a:cxn ang="0">
                  <a:pos x="103188" y="99715"/>
                </a:cxn>
                <a:cxn ang="0">
                  <a:pos x="96530" y="106363"/>
                </a:cxn>
                <a:cxn ang="0">
                  <a:pos x="6657" y="106363"/>
                </a:cxn>
                <a:cxn ang="0">
                  <a:pos x="0" y="99715"/>
                </a:cxn>
                <a:cxn ang="0">
                  <a:pos x="0" y="9971"/>
                </a:cxn>
                <a:cxn ang="0">
                  <a:pos x="6657" y="0"/>
                </a:cxn>
              </a:cxnLst>
              <a:pathLst>
                <a:path w="31" h="32">
                  <a:moveTo>
                    <a:pt x="2" y="0"/>
                  </a:moveTo>
                  <a:cubicBezTo>
                    <a:pt x="29" y="0"/>
                    <a:pt x="29" y="0"/>
                    <a:pt x="29" y="0"/>
                  </a:cubicBezTo>
                  <a:cubicBezTo>
                    <a:pt x="30" y="0"/>
                    <a:pt x="31" y="1"/>
                    <a:pt x="31" y="3"/>
                  </a:cubicBezTo>
                  <a:cubicBezTo>
                    <a:pt x="31" y="30"/>
                    <a:pt x="31" y="30"/>
                    <a:pt x="31" y="30"/>
                  </a:cubicBezTo>
                  <a:cubicBezTo>
                    <a:pt x="31" y="31"/>
                    <a:pt x="30" y="32"/>
                    <a:pt x="29" y="32"/>
                  </a:cubicBezTo>
                  <a:cubicBezTo>
                    <a:pt x="2" y="32"/>
                    <a:pt x="2" y="32"/>
                    <a:pt x="2" y="32"/>
                  </a:cubicBezTo>
                  <a:cubicBezTo>
                    <a:pt x="1" y="32"/>
                    <a:pt x="0" y="31"/>
                    <a:pt x="0" y="30"/>
                  </a:cubicBezTo>
                  <a:cubicBezTo>
                    <a:pt x="0" y="3"/>
                    <a:pt x="0" y="3"/>
                    <a:pt x="0" y="3"/>
                  </a:cubicBezTo>
                  <a:cubicBezTo>
                    <a:pt x="0" y="1"/>
                    <a:pt x="1" y="0"/>
                    <a:pt x="2" y="0"/>
                  </a:cubicBezTo>
                  <a:close/>
                </a:path>
              </a:pathLst>
            </a:custGeom>
            <a:solidFill>
              <a:srgbClr val="828085"/>
            </a:solidFill>
            <a:ln w="9525">
              <a:noFill/>
            </a:ln>
          </p:spPr>
          <p:txBody>
            <a:bodyPr/>
            <a:p>
              <a:endParaRPr lang="zh-CN" altLang="en-US"/>
            </a:p>
          </p:txBody>
        </p:sp>
        <p:sp>
          <p:nvSpPr>
            <p:cNvPr id="9896" name="Freeform 303"/>
            <p:cNvSpPr/>
            <p:nvPr userDrawn="1"/>
          </p:nvSpPr>
          <p:spPr>
            <a:xfrm>
              <a:off x="7888288" y="2406650"/>
              <a:ext cx="125413" cy="873125"/>
            </a:xfrm>
            <a:custGeom>
              <a:avLst/>
              <a:gdLst/>
              <a:ahLst/>
              <a:cxnLst>
                <a:cxn ang="0">
                  <a:pos x="3300" y="32948"/>
                </a:cxn>
                <a:cxn ang="0">
                  <a:pos x="72607" y="846766"/>
                </a:cxn>
                <a:cxn ang="0">
                  <a:pos x="99010" y="873125"/>
                </a:cxn>
                <a:cxn ang="0">
                  <a:pos x="122112" y="843471"/>
                </a:cxn>
                <a:cxn ang="0">
                  <a:pos x="52805" y="26358"/>
                </a:cxn>
                <a:cxn ang="0">
                  <a:pos x="23102" y="3294"/>
                </a:cxn>
                <a:cxn ang="0">
                  <a:pos x="3300" y="32948"/>
                </a:cxn>
              </a:cxnLst>
              <a:pathLst>
                <a:path w="38" h="265">
                  <a:moveTo>
                    <a:pt x="1" y="10"/>
                  </a:moveTo>
                  <a:cubicBezTo>
                    <a:pt x="22" y="257"/>
                    <a:pt x="22" y="257"/>
                    <a:pt x="22" y="257"/>
                  </a:cubicBezTo>
                  <a:cubicBezTo>
                    <a:pt x="23" y="262"/>
                    <a:pt x="26" y="265"/>
                    <a:pt x="30" y="265"/>
                  </a:cubicBezTo>
                  <a:cubicBezTo>
                    <a:pt x="34" y="264"/>
                    <a:pt x="38" y="260"/>
                    <a:pt x="37" y="256"/>
                  </a:cubicBezTo>
                  <a:cubicBezTo>
                    <a:pt x="16" y="8"/>
                    <a:pt x="16" y="8"/>
                    <a:pt x="16" y="8"/>
                  </a:cubicBezTo>
                  <a:cubicBezTo>
                    <a:pt x="15" y="4"/>
                    <a:pt x="11" y="0"/>
                    <a:pt x="7" y="1"/>
                  </a:cubicBezTo>
                  <a:cubicBezTo>
                    <a:pt x="3" y="1"/>
                    <a:pt x="0" y="5"/>
                    <a:pt x="1" y="10"/>
                  </a:cubicBezTo>
                  <a:close/>
                </a:path>
              </a:pathLst>
            </a:custGeom>
            <a:solidFill>
              <a:srgbClr val="5E6064"/>
            </a:solidFill>
            <a:ln w="9525">
              <a:noFill/>
            </a:ln>
          </p:spPr>
          <p:txBody>
            <a:bodyPr/>
            <a:p>
              <a:endParaRPr lang="zh-CN" altLang="en-US"/>
            </a:p>
          </p:txBody>
        </p:sp>
        <p:sp>
          <p:nvSpPr>
            <p:cNvPr id="9897" name="Freeform 304"/>
            <p:cNvSpPr/>
            <p:nvPr userDrawn="1"/>
          </p:nvSpPr>
          <p:spPr>
            <a:xfrm>
              <a:off x="7888288" y="2409825"/>
              <a:ext cx="101600" cy="869950"/>
            </a:xfrm>
            <a:custGeom>
              <a:avLst/>
              <a:gdLst/>
              <a:ahLst/>
              <a:cxnLst>
                <a:cxn ang="0">
                  <a:pos x="3277" y="29657"/>
                </a:cxn>
                <a:cxn ang="0">
                  <a:pos x="72103" y="843587"/>
                </a:cxn>
                <a:cxn ang="0">
                  <a:pos x="98322" y="869950"/>
                </a:cxn>
                <a:cxn ang="0">
                  <a:pos x="101600" y="869950"/>
                </a:cxn>
                <a:cxn ang="0">
                  <a:pos x="22941" y="0"/>
                </a:cxn>
                <a:cxn ang="0">
                  <a:pos x="3277" y="29657"/>
                </a:cxn>
              </a:cxnLst>
              <a:pathLst>
                <a:path w="31" h="264">
                  <a:moveTo>
                    <a:pt x="1" y="9"/>
                  </a:moveTo>
                  <a:cubicBezTo>
                    <a:pt x="22" y="256"/>
                    <a:pt x="22" y="256"/>
                    <a:pt x="22" y="256"/>
                  </a:cubicBezTo>
                  <a:cubicBezTo>
                    <a:pt x="23" y="261"/>
                    <a:pt x="26" y="264"/>
                    <a:pt x="30" y="264"/>
                  </a:cubicBezTo>
                  <a:cubicBezTo>
                    <a:pt x="31" y="264"/>
                    <a:pt x="31" y="264"/>
                    <a:pt x="31" y="264"/>
                  </a:cubicBezTo>
                  <a:cubicBezTo>
                    <a:pt x="7" y="0"/>
                    <a:pt x="7" y="0"/>
                    <a:pt x="7" y="0"/>
                  </a:cubicBezTo>
                  <a:cubicBezTo>
                    <a:pt x="3" y="0"/>
                    <a:pt x="0" y="4"/>
                    <a:pt x="1" y="9"/>
                  </a:cubicBezTo>
                  <a:close/>
                </a:path>
              </a:pathLst>
            </a:custGeom>
            <a:solidFill>
              <a:srgbClr val="4F4E51"/>
            </a:solidFill>
            <a:ln w="9525">
              <a:noFill/>
            </a:ln>
          </p:spPr>
          <p:txBody>
            <a:bodyPr/>
            <a:p>
              <a:endParaRPr lang="zh-CN" altLang="en-US"/>
            </a:p>
          </p:txBody>
        </p:sp>
        <p:sp>
          <p:nvSpPr>
            <p:cNvPr id="9898" name="Rectangle 305"/>
            <p:cNvSpPr/>
            <p:nvPr userDrawn="1"/>
          </p:nvSpPr>
          <p:spPr>
            <a:xfrm>
              <a:off x="8056563"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899" name="Rectangle 306"/>
            <p:cNvSpPr/>
            <p:nvPr userDrawn="1"/>
          </p:nvSpPr>
          <p:spPr>
            <a:xfrm>
              <a:off x="8128001"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0" name="Rectangle 307"/>
            <p:cNvSpPr/>
            <p:nvPr userDrawn="1"/>
          </p:nvSpPr>
          <p:spPr>
            <a:xfrm>
              <a:off x="8201026"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1" name="Rectangle 308"/>
            <p:cNvSpPr/>
            <p:nvPr userDrawn="1"/>
          </p:nvSpPr>
          <p:spPr>
            <a:xfrm>
              <a:off x="8270876"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2" name="Rectangle 309"/>
            <p:cNvSpPr/>
            <p:nvPr userDrawn="1"/>
          </p:nvSpPr>
          <p:spPr>
            <a:xfrm>
              <a:off x="8342313" y="3240088"/>
              <a:ext cx="66675"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3" name="Rectangle 310"/>
            <p:cNvSpPr/>
            <p:nvPr userDrawn="1"/>
          </p:nvSpPr>
          <p:spPr>
            <a:xfrm>
              <a:off x="8412163" y="3240088"/>
              <a:ext cx="65088" cy="12700"/>
            </a:xfrm>
            <a:prstGeom prst="rect">
              <a:avLst/>
            </a:prstGeom>
            <a:solidFill>
              <a:srgbClr val="595B5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4" name="Freeform 311"/>
            <p:cNvSpPr/>
            <p:nvPr userDrawn="1"/>
          </p:nvSpPr>
          <p:spPr>
            <a:xfrm>
              <a:off x="7964488" y="3246438"/>
              <a:ext cx="793750" cy="55563"/>
            </a:xfrm>
            <a:custGeom>
              <a:avLst/>
              <a:gdLst/>
              <a:ahLst/>
              <a:cxnLst>
                <a:cxn ang="0">
                  <a:pos x="767401" y="0"/>
                </a:cxn>
                <a:cxn ang="0">
                  <a:pos x="26348" y="0"/>
                </a:cxn>
                <a:cxn ang="0">
                  <a:pos x="0" y="26147"/>
                </a:cxn>
                <a:cxn ang="0">
                  <a:pos x="26348" y="55563"/>
                </a:cxn>
                <a:cxn ang="0">
                  <a:pos x="767401" y="52294"/>
                </a:cxn>
                <a:cxn ang="0">
                  <a:pos x="793750" y="26147"/>
                </a:cxn>
                <a:cxn ang="0">
                  <a:pos x="767401" y="0"/>
                </a:cxn>
              </a:cxnLst>
              <a:pathLst>
                <a:path w="241" h="17">
                  <a:moveTo>
                    <a:pt x="233" y="0"/>
                  </a:moveTo>
                  <a:cubicBezTo>
                    <a:pt x="8" y="0"/>
                    <a:pt x="8" y="0"/>
                    <a:pt x="8" y="0"/>
                  </a:cubicBezTo>
                  <a:cubicBezTo>
                    <a:pt x="4" y="0"/>
                    <a:pt x="0" y="4"/>
                    <a:pt x="0" y="8"/>
                  </a:cubicBezTo>
                  <a:cubicBezTo>
                    <a:pt x="0" y="13"/>
                    <a:pt x="4" y="17"/>
                    <a:pt x="8" y="17"/>
                  </a:cubicBezTo>
                  <a:cubicBezTo>
                    <a:pt x="233" y="16"/>
                    <a:pt x="233" y="16"/>
                    <a:pt x="233" y="16"/>
                  </a:cubicBezTo>
                  <a:cubicBezTo>
                    <a:pt x="237" y="16"/>
                    <a:pt x="241" y="13"/>
                    <a:pt x="241" y="8"/>
                  </a:cubicBezTo>
                  <a:cubicBezTo>
                    <a:pt x="241" y="3"/>
                    <a:pt x="237" y="0"/>
                    <a:pt x="233" y="0"/>
                  </a:cubicBezTo>
                  <a:close/>
                </a:path>
              </a:pathLst>
            </a:custGeom>
            <a:solidFill>
              <a:srgbClr val="424142"/>
            </a:solidFill>
            <a:ln w="9525">
              <a:noFill/>
            </a:ln>
          </p:spPr>
          <p:txBody>
            <a:bodyPr/>
            <a:p>
              <a:endParaRPr lang="zh-CN" altLang="en-US"/>
            </a:p>
          </p:txBody>
        </p:sp>
        <p:sp>
          <p:nvSpPr>
            <p:cNvPr id="9905" name="Rectangle 312"/>
            <p:cNvSpPr/>
            <p:nvPr userDrawn="1"/>
          </p:nvSpPr>
          <p:spPr>
            <a:xfrm>
              <a:off x="8504238" y="3265488"/>
              <a:ext cx="66675" cy="20638"/>
            </a:xfrm>
            <a:prstGeom prst="rect">
              <a:avLst/>
            </a:prstGeom>
            <a:solidFill>
              <a:srgbClr val="37373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6" name="Rectangle 313"/>
            <p:cNvSpPr/>
            <p:nvPr userDrawn="1"/>
          </p:nvSpPr>
          <p:spPr>
            <a:xfrm>
              <a:off x="8593138" y="3265488"/>
              <a:ext cx="66675" cy="20638"/>
            </a:xfrm>
            <a:prstGeom prst="rect">
              <a:avLst/>
            </a:prstGeom>
            <a:solidFill>
              <a:srgbClr val="37373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07" name="Freeform 314"/>
            <p:cNvSpPr/>
            <p:nvPr userDrawn="1"/>
          </p:nvSpPr>
          <p:spPr>
            <a:xfrm>
              <a:off x="8059738" y="3259138"/>
              <a:ext cx="401638" cy="30163"/>
            </a:xfrm>
            <a:custGeom>
              <a:avLst/>
              <a:gdLst/>
              <a:ahLst/>
              <a:cxnLst>
                <a:cxn ang="0">
                  <a:pos x="6584" y="3351"/>
                </a:cxn>
                <a:cxn ang="0">
                  <a:pos x="395053" y="0"/>
                </a:cxn>
                <a:cxn ang="0">
                  <a:pos x="401638" y="6702"/>
                </a:cxn>
                <a:cxn ang="0">
                  <a:pos x="401638" y="23460"/>
                </a:cxn>
                <a:cxn ang="0">
                  <a:pos x="395053" y="30163"/>
                </a:cxn>
                <a:cxn ang="0">
                  <a:pos x="6584" y="30163"/>
                </a:cxn>
                <a:cxn ang="0">
                  <a:pos x="0" y="23460"/>
                </a:cxn>
                <a:cxn ang="0">
                  <a:pos x="0" y="10054"/>
                </a:cxn>
                <a:cxn ang="0">
                  <a:pos x="6584" y="3351"/>
                </a:cxn>
              </a:cxnLst>
              <a:pathLst>
                <a:path w="122" h="9">
                  <a:moveTo>
                    <a:pt x="2" y="1"/>
                  </a:moveTo>
                  <a:cubicBezTo>
                    <a:pt x="120" y="0"/>
                    <a:pt x="120" y="0"/>
                    <a:pt x="120" y="0"/>
                  </a:cubicBezTo>
                  <a:cubicBezTo>
                    <a:pt x="121" y="0"/>
                    <a:pt x="122" y="1"/>
                    <a:pt x="122" y="2"/>
                  </a:cubicBezTo>
                  <a:cubicBezTo>
                    <a:pt x="122" y="7"/>
                    <a:pt x="122" y="7"/>
                    <a:pt x="122" y="7"/>
                  </a:cubicBezTo>
                  <a:cubicBezTo>
                    <a:pt x="122" y="8"/>
                    <a:pt x="121" y="9"/>
                    <a:pt x="120" y="9"/>
                  </a:cubicBezTo>
                  <a:cubicBezTo>
                    <a:pt x="2" y="9"/>
                    <a:pt x="2" y="9"/>
                    <a:pt x="2" y="9"/>
                  </a:cubicBezTo>
                  <a:cubicBezTo>
                    <a:pt x="1" y="9"/>
                    <a:pt x="0" y="8"/>
                    <a:pt x="0" y="7"/>
                  </a:cubicBezTo>
                  <a:cubicBezTo>
                    <a:pt x="0" y="3"/>
                    <a:pt x="0" y="3"/>
                    <a:pt x="0" y="3"/>
                  </a:cubicBezTo>
                  <a:cubicBezTo>
                    <a:pt x="0" y="1"/>
                    <a:pt x="1" y="1"/>
                    <a:pt x="2" y="1"/>
                  </a:cubicBezTo>
                  <a:close/>
                </a:path>
              </a:pathLst>
            </a:custGeom>
            <a:solidFill>
              <a:srgbClr val="373737"/>
            </a:solidFill>
            <a:ln w="9525">
              <a:noFill/>
            </a:ln>
          </p:spPr>
          <p:txBody>
            <a:bodyPr/>
            <a:p>
              <a:endParaRPr lang="zh-CN" altLang="en-US"/>
            </a:p>
          </p:txBody>
        </p:sp>
        <p:sp>
          <p:nvSpPr>
            <p:cNvPr id="9908" name="Freeform 315"/>
            <p:cNvSpPr/>
            <p:nvPr userDrawn="1"/>
          </p:nvSpPr>
          <p:spPr>
            <a:xfrm>
              <a:off x="9431338" y="2474913"/>
              <a:ext cx="757238" cy="1855788"/>
            </a:xfrm>
            <a:custGeom>
              <a:avLst/>
              <a:gdLst/>
              <a:ahLst/>
              <a:cxnLst>
                <a:cxn ang="0">
                  <a:pos x="566282" y="6592"/>
                </a:cxn>
                <a:cxn ang="0">
                  <a:pos x="227171" y="263699"/>
                </a:cxn>
                <a:cxn ang="0">
                  <a:pos x="128401" y="1529459"/>
                </a:cxn>
                <a:cxn ang="0">
                  <a:pos x="207417" y="1753604"/>
                </a:cxn>
                <a:cxn ang="0">
                  <a:pos x="437881" y="1829418"/>
                </a:cxn>
                <a:cxn ang="0">
                  <a:pos x="757238" y="1747011"/>
                </a:cxn>
                <a:cxn ang="0">
                  <a:pos x="711145" y="533992"/>
                </a:cxn>
                <a:cxn ang="0">
                  <a:pos x="704560" y="141738"/>
                </a:cxn>
                <a:cxn ang="0">
                  <a:pos x="566282" y="6592"/>
                </a:cxn>
              </a:cxnLst>
              <a:pathLst>
                <a:path w="230" h="563">
                  <a:moveTo>
                    <a:pt x="172" y="2"/>
                  </a:moveTo>
                  <a:cubicBezTo>
                    <a:pt x="150" y="0"/>
                    <a:pt x="69" y="80"/>
                    <a:pt x="69" y="80"/>
                  </a:cubicBezTo>
                  <a:cubicBezTo>
                    <a:pt x="0" y="304"/>
                    <a:pt x="16" y="233"/>
                    <a:pt x="39" y="464"/>
                  </a:cubicBezTo>
                  <a:cubicBezTo>
                    <a:pt x="44" y="519"/>
                    <a:pt x="56" y="534"/>
                    <a:pt x="63" y="532"/>
                  </a:cubicBezTo>
                  <a:cubicBezTo>
                    <a:pt x="71" y="530"/>
                    <a:pt x="90" y="546"/>
                    <a:pt x="133" y="555"/>
                  </a:cubicBezTo>
                  <a:cubicBezTo>
                    <a:pt x="176" y="563"/>
                    <a:pt x="230" y="530"/>
                    <a:pt x="230" y="530"/>
                  </a:cubicBezTo>
                  <a:cubicBezTo>
                    <a:pt x="230" y="530"/>
                    <a:pt x="211" y="221"/>
                    <a:pt x="216" y="162"/>
                  </a:cubicBezTo>
                  <a:cubicBezTo>
                    <a:pt x="220" y="102"/>
                    <a:pt x="228" y="74"/>
                    <a:pt x="214" y="43"/>
                  </a:cubicBezTo>
                  <a:cubicBezTo>
                    <a:pt x="201" y="12"/>
                    <a:pt x="172" y="2"/>
                    <a:pt x="172" y="2"/>
                  </a:cubicBezTo>
                  <a:close/>
                </a:path>
              </a:pathLst>
            </a:custGeom>
            <a:solidFill>
              <a:srgbClr val="404041"/>
            </a:solidFill>
            <a:ln w="9525">
              <a:noFill/>
            </a:ln>
          </p:spPr>
          <p:txBody>
            <a:bodyPr/>
            <a:p>
              <a:endParaRPr lang="zh-CN" altLang="en-US"/>
            </a:p>
          </p:txBody>
        </p:sp>
        <p:sp>
          <p:nvSpPr>
            <p:cNvPr id="9909" name="Freeform 316"/>
            <p:cNvSpPr/>
            <p:nvPr userDrawn="1"/>
          </p:nvSpPr>
          <p:spPr>
            <a:xfrm>
              <a:off x="8375651" y="2940050"/>
              <a:ext cx="487363" cy="300038"/>
            </a:xfrm>
            <a:custGeom>
              <a:avLst/>
              <a:gdLst/>
              <a:ahLst/>
              <a:cxnLst>
                <a:cxn ang="0">
                  <a:pos x="487363" y="56051"/>
                </a:cxn>
                <a:cxn ang="0">
                  <a:pos x="233802" y="3297"/>
                </a:cxn>
                <a:cxn ang="0">
                  <a:pos x="85617" y="92319"/>
                </a:cxn>
                <a:cxn ang="0">
                  <a:pos x="13171" y="263769"/>
                </a:cxn>
                <a:cxn ang="0">
                  <a:pos x="49394" y="260472"/>
                </a:cxn>
                <a:cxn ang="0">
                  <a:pos x="88910" y="211015"/>
                </a:cxn>
                <a:cxn ang="0">
                  <a:pos x="115254" y="161558"/>
                </a:cxn>
                <a:cxn ang="0">
                  <a:pos x="164649" y="118696"/>
                </a:cxn>
                <a:cxn ang="0">
                  <a:pos x="102082" y="207718"/>
                </a:cxn>
                <a:cxn ang="0">
                  <a:pos x="62566" y="296740"/>
                </a:cxn>
                <a:cxn ang="0">
                  <a:pos x="105375" y="290146"/>
                </a:cxn>
                <a:cxn ang="0">
                  <a:pos x="158063" y="214312"/>
                </a:cxn>
                <a:cxn ang="0">
                  <a:pos x="207458" y="168153"/>
                </a:cxn>
                <a:cxn ang="0">
                  <a:pos x="256853" y="194530"/>
                </a:cxn>
                <a:cxn ang="0">
                  <a:pos x="411624" y="204421"/>
                </a:cxn>
                <a:cxn ang="0">
                  <a:pos x="487363" y="56051"/>
                </a:cxn>
              </a:cxnLst>
              <a:pathLst>
                <a:path w="148" h="91">
                  <a:moveTo>
                    <a:pt x="148" y="17"/>
                  </a:moveTo>
                  <a:cubicBezTo>
                    <a:pt x="139" y="18"/>
                    <a:pt x="75" y="1"/>
                    <a:pt x="71" y="1"/>
                  </a:cubicBezTo>
                  <a:cubicBezTo>
                    <a:pt x="67" y="0"/>
                    <a:pt x="29" y="24"/>
                    <a:pt x="26" y="28"/>
                  </a:cubicBezTo>
                  <a:cubicBezTo>
                    <a:pt x="24" y="33"/>
                    <a:pt x="0" y="80"/>
                    <a:pt x="4" y="80"/>
                  </a:cubicBezTo>
                  <a:cubicBezTo>
                    <a:pt x="7" y="81"/>
                    <a:pt x="9" y="81"/>
                    <a:pt x="15" y="79"/>
                  </a:cubicBezTo>
                  <a:cubicBezTo>
                    <a:pt x="21" y="76"/>
                    <a:pt x="27" y="64"/>
                    <a:pt x="27" y="64"/>
                  </a:cubicBezTo>
                  <a:cubicBezTo>
                    <a:pt x="35" y="49"/>
                    <a:pt x="35" y="49"/>
                    <a:pt x="35" y="49"/>
                  </a:cubicBezTo>
                  <a:cubicBezTo>
                    <a:pt x="50" y="36"/>
                    <a:pt x="50" y="36"/>
                    <a:pt x="50" y="36"/>
                  </a:cubicBezTo>
                  <a:cubicBezTo>
                    <a:pt x="45" y="40"/>
                    <a:pt x="33" y="59"/>
                    <a:pt x="31" y="63"/>
                  </a:cubicBezTo>
                  <a:cubicBezTo>
                    <a:pt x="27" y="75"/>
                    <a:pt x="19" y="90"/>
                    <a:pt x="19" y="90"/>
                  </a:cubicBezTo>
                  <a:cubicBezTo>
                    <a:pt x="20" y="91"/>
                    <a:pt x="26" y="90"/>
                    <a:pt x="32" y="88"/>
                  </a:cubicBezTo>
                  <a:cubicBezTo>
                    <a:pt x="38" y="87"/>
                    <a:pt x="48" y="65"/>
                    <a:pt x="48" y="65"/>
                  </a:cubicBezTo>
                  <a:cubicBezTo>
                    <a:pt x="48" y="64"/>
                    <a:pt x="60" y="54"/>
                    <a:pt x="63" y="51"/>
                  </a:cubicBezTo>
                  <a:cubicBezTo>
                    <a:pt x="63" y="53"/>
                    <a:pt x="77" y="59"/>
                    <a:pt x="78" y="59"/>
                  </a:cubicBezTo>
                  <a:cubicBezTo>
                    <a:pt x="108" y="74"/>
                    <a:pt x="126" y="60"/>
                    <a:pt x="125" y="62"/>
                  </a:cubicBezTo>
                  <a:lnTo>
                    <a:pt x="148" y="17"/>
                  </a:lnTo>
                  <a:close/>
                </a:path>
              </a:pathLst>
            </a:custGeom>
            <a:solidFill>
              <a:srgbClr val="FBD2C0"/>
            </a:solidFill>
            <a:ln w="9525">
              <a:noFill/>
            </a:ln>
          </p:spPr>
          <p:txBody>
            <a:bodyPr/>
            <a:p>
              <a:endParaRPr lang="zh-CN" altLang="en-US"/>
            </a:p>
          </p:txBody>
        </p:sp>
        <p:sp>
          <p:nvSpPr>
            <p:cNvPr id="9910" name="Freeform 317"/>
            <p:cNvSpPr/>
            <p:nvPr userDrawn="1"/>
          </p:nvSpPr>
          <p:spPr>
            <a:xfrm>
              <a:off x="8302626" y="2943225"/>
              <a:ext cx="307975" cy="177800"/>
            </a:xfrm>
            <a:custGeom>
              <a:avLst/>
              <a:gdLst/>
              <a:ahLst/>
              <a:cxnLst>
                <a:cxn ang="0">
                  <a:pos x="307975" y="0"/>
                </a:cxn>
                <a:cxn ang="0">
                  <a:pos x="149020" y="46096"/>
                </a:cxn>
                <a:cxn ang="0">
                  <a:pos x="23180" y="167922"/>
                </a:cxn>
                <a:cxn ang="0">
                  <a:pos x="92723" y="151459"/>
                </a:cxn>
                <a:cxn ang="0">
                  <a:pos x="168889" y="102070"/>
                </a:cxn>
                <a:cxn ang="0">
                  <a:pos x="291417" y="79022"/>
                </a:cxn>
                <a:cxn ang="0">
                  <a:pos x="307975" y="0"/>
                </a:cxn>
              </a:cxnLst>
              <a:pathLst>
                <a:path w="93" h="54">
                  <a:moveTo>
                    <a:pt x="93" y="0"/>
                  </a:moveTo>
                  <a:cubicBezTo>
                    <a:pt x="90" y="0"/>
                    <a:pt x="53" y="6"/>
                    <a:pt x="45" y="14"/>
                  </a:cubicBezTo>
                  <a:cubicBezTo>
                    <a:pt x="36" y="21"/>
                    <a:pt x="0" y="48"/>
                    <a:pt x="7" y="51"/>
                  </a:cubicBezTo>
                  <a:cubicBezTo>
                    <a:pt x="14" y="54"/>
                    <a:pt x="26" y="47"/>
                    <a:pt x="28" y="46"/>
                  </a:cubicBezTo>
                  <a:cubicBezTo>
                    <a:pt x="29" y="46"/>
                    <a:pt x="49" y="31"/>
                    <a:pt x="51" y="31"/>
                  </a:cubicBezTo>
                  <a:cubicBezTo>
                    <a:pt x="54" y="31"/>
                    <a:pt x="87" y="25"/>
                    <a:pt x="88" y="24"/>
                  </a:cubicBezTo>
                  <a:cubicBezTo>
                    <a:pt x="88" y="22"/>
                    <a:pt x="93" y="0"/>
                    <a:pt x="93" y="0"/>
                  </a:cubicBezTo>
                  <a:close/>
                </a:path>
              </a:pathLst>
            </a:custGeom>
            <a:solidFill>
              <a:srgbClr val="FBD2C0"/>
            </a:solidFill>
            <a:ln w="9525">
              <a:noFill/>
            </a:ln>
          </p:spPr>
          <p:txBody>
            <a:bodyPr/>
            <a:p>
              <a:endParaRPr lang="zh-CN" altLang="en-US"/>
            </a:p>
          </p:txBody>
        </p:sp>
        <p:sp>
          <p:nvSpPr>
            <p:cNvPr id="9911" name="Freeform 318"/>
            <p:cNvSpPr/>
            <p:nvPr userDrawn="1"/>
          </p:nvSpPr>
          <p:spPr>
            <a:xfrm>
              <a:off x="8691563" y="2962275"/>
              <a:ext cx="219075" cy="257175"/>
            </a:xfrm>
            <a:custGeom>
              <a:avLst/>
              <a:gdLst/>
              <a:ahLst/>
              <a:cxnLst>
                <a:cxn ang="0">
                  <a:pos x="219075" y="52753"/>
                </a:cxn>
                <a:cxn ang="0">
                  <a:pos x="89621" y="0"/>
                </a:cxn>
                <a:cxn ang="0">
                  <a:pos x="6638" y="230798"/>
                </a:cxn>
                <a:cxn ang="0">
                  <a:pos x="149369" y="257175"/>
                </a:cxn>
                <a:cxn ang="0">
                  <a:pos x="219075" y="52753"/>
                </a:cxn>
              </a:cxnLst>
              <a:pathLst>
                <a:path w="66" h="78">
                  <a:moveTo>
                    <a:pt x="66" y="16"/>
                  </a:moveTo>
                  <a:cubicBezTo>
                    <a:pt x="63" y="14"/>
                    <a:pt x="27" y="0"/>
                    <a:pt x="27" y="0"/>
                  </a:cubicBezTo>
                  <a:cubicBezTo>
                    <a:pt x="27" y="0"/>
                    <a:pt x="0" y="71"/>
                    <a:pt x="2" y="70"/>
                  </a:cubicBezTo>
                  <a:cubicBezTo>
                    <a:pt x="3" y="70"/>
                    <a:pt x="45" y="78"/>
                    <a:pt x="45" y="78"/>
                  </a:cubicBezTo>
                  <a:lnTo>
                    <a:pt x="66" y="16"/>
                  </a:lnTo>
                  <a:close/>
                </a:path>
              </a:pathLst>
            </a:custGeom>
            <a:solidFill>
              <a:srgbClr val="FFFFFF"/>
            </a:solidFill>
            <a:ln w="9525">
              <a:noFill/>
            </a:ln>
          </p:spPr>
          <p:txBody>
            <a:bodyPr/>
            <a:p>
              <a:endParaRPr lang="zh-CN" altLang="en-US"/>
            </a:p>
          </p:txBody>
        </p:sp>
        <p:sp>
          <p:nvSpPr>
            <p:cNvPr id="9912" name="Freeform 319"/>
            <p:cNvSpPr/>
            <p:nvPr userDrawn="1"/>
          </p:nvSpPr>
          <p:spPr>
            <a:xfrm>
              <a:off x="8734426" y="2495550"/>
              <a:ext cx="1371600" cy="1033463"/>
            </a:xfrm>
            <a:custGeom>
              <a:avLst/>
              <a:gdLst/>
              <a:ahLst/>
              <a:cxnLst>
                <a:cxn ang="0">
                  <a:pos x="1121019" y="82282"/>
                </a:cxn>
                <a:cxn ang="0">
                  <a:pos x="751742" y="720791"/>
                </a:cxn>
                <a:cxn ang="0">
                  <a:pos x="95616" y="473944"/>
                </a:cxn>
                <a:cxn ang="0">
                  <a:pos x="0" y="737247"/>
                </a:cxn>
                <a:cxn ang="0">
                  <a:pos x="794604" y="1033463"/>
                </a:cxn>
                <a:cxn ang="0">
                  <a:pos x="1361708" y="194185"/>
                </a:cxn>
                <a:cxn ang="0">
                  <a:pos x="1121019" y="82282"/>
                </a:cxn>
              </a:cxnLst>
              <a:pathLst>
                <a:path w="416" h="314">
                  <a:moveTo>
                    <a:pt x="340" y="25"/>
                  </a:moveTo>
                  <a:cubicBezTo>
                    <a:pt x="340" y="25"/>
                    <a:pt x="228" y="219"/>
                    <a:pt x="228" y="219"/>
                  </a:cubicBezTo>
                  <a:cubicBezTo>
                    <a:pt x="134" y="179"/>
                    <a:pt x="29" y="143"/>
                    <a:pt x="29" y="144"/>
                  </a:cubicBezTo>
                  <a:cubicBezTo>
                    <a:pt x="0" y="224"/>
                    <a:pt x="0" y="224"/>
                    <a:pt x="0" y="224"/>
                  </a:cubicBezTo>
                  <a:cubicBezTo>
                    <a:pt x="1" y="224"/>
                    <a:pt x="130" y="272"/>
                    <a:pt x="241" y="314"/>
                  </a:cubicBezTo>
                  <a:cubicBezTo>
                    <a:pt x="273" y="304"/>
                    <a:pt x="406" y="137"/>
                    <a:pt x="413" y="59"/>
                  </a:cubicBezTo>
                  <a:cubicBezTo>
                    <a:pt x="416" y="11"/>
                    <a:pt x="378" y="0"/>
                    <a:pt x="340" y="25"/>
                  </a:cubicBezTo>
                  <a:close/>
                </a:path>
              </a:pathLst>
            </a:custGeom>
            <a:solidFill>
              <a:srgbClr val="404041"/>
            </a:solidFill>
            <a:ln w="9525">
              <a:noFill/>
            </a:ln>
          </p:spPr>
          <p:txBody>
            <a:bodyPr/>
            <a:p>
              <a:endParaRPr lang="zh-CN" altLang="en-US"/>
            </a:p>
          </p:txBody>
        </p:sp>
        <p:sp>
          <p:nvSpPr>
            <p:cNvPr id="9913" name="Freeform 320"/>
            <p:cNvSpPr/>
            <p:nvPr userDrawn="1"/>
          </p:nvSpPr>
          <p:spPr>
            <a:xfrm>
              <a:off x="8734426" y="2738438"/>
              <a:ext cx="1352550" cy="790575"/>
            </a:xfrm>
            <a:custGeom>
              <a:avLst/>
              <a:gdLst/>
              <a:ahLst/>
              <a:cxnLst>
                <a:cxn ang="0">
                  <a:pos x="13195" y="457874"/>
                </a:cxn>
                <a:cxn ang="0">
                  <a:pos x="0" y="494109"/>
                </a:cxn>
                <a:cxn ang="0">
                  <a:pos x="795035" y="790575"/>
                </a:cxn>
                <a:cxn ang="0">
                  <a:pos x="1352550" y="0"/>
                </a:cxn>
                <a:cxn ang="0">
                  <a:pos x="1286571" y="79057"/>
                </a:cxn>
                <a:cxn ang="0">
                  <a:pos x="979774" y="553402"/>
                </a:cxn>
                <a:cxn ang="0">
                  <a:pos x="755448" y="734575"/>
                </a:cxn>
                <a:cxn ang="0">
                  <a:pos x="13195" y="457874"/>
                </a:cxn>
              </a:cxnLst>
              <a:pathLst>
                <a:path w="410" h="240">
                  <a:moveTo>
                    <a:pt x="4" y="139"/>
                  </a:moveTo>
                  <a:cubicBezTo>
                    <a:pt x="0" y="150"/>
                    <a:pt x="0" y="150"/>
                    <a:pt x="0" y="150"/>
                  </a:cubicBezTo>
                  <a:cubicBezTo>
                    <a:pt x="1" y="150"/>
                    <a:pt x="130" y="198"/>
                    <a:pt x="241" y="240"/>
                  </a:cubicBezTo>
                  <a:cubicBezTo>
                    <a:pt x="271" y="231"/>
                    <a:pt x="391" y="83"/>
                    <a:pt x="410" y="0"/>
                  </a:cubicBezTo>
                  <a:cubicBezTo>
                    <a:pt x="410" y="0"/>
                    <a:pt x="399" y="3"/>
                    <a:pt x="390" y="24"/>
                  </a:cubicBezTo>
                  <a:cubicBezTo>
                    <a:pt x="380" y="45"/>
                    <a:pt x="312" y="151"/>
                    <a:pt x="297" y="168"/>
                  </a:cubicBezTo>
                  <a:cubicBezTo>
                    <a:pt x="283" y="185"/>
                    <a:pt x="243" y="227"/>
                    <a:pt x="229" y="223"/>
                  </a:cubicBezTo>
                  <a:cubicBezTo>
                    <a:pt x="218" y="219"/>
                    <a:pt x="47" y="153"/>
                    <a:pt x="4" y="139"/>
                  </a:cubicBezTo>
                  <a:close/>
                </a:path>
              </a:pathLst>
            </a:custGeom>
            <a:solidFill>
              <a:srgbClr val="3C3C42"/>
            </a:solidFill>
            <a:ln w="9525">
              <a:noFill/>
            </a:ln>
          </p:spPr>
          <p:txBody>
            <a:bodyPr/>
            <a:p>
              <a:endParaRPr lang="zh-CN" altLang="en-US"/>
            </a:p>
          </p:txBody>
        </p:sp>
        <p:sp>
          <p:nvSpPr>
            <p:cNvPr id="9914" name="Rectangle 321"/>
            <p:cNvSpPr/>
            <p:nvPr userDrawn="1"/>
          </p:nvSpPr>
          <p:spPr>
            <a:xfrm>
              <a:off x="7664451" y="3268663"/>
              <a:ext cx="206375" cy="3016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15" name="Freeform 322"/>
            <p:cNvSpPr>
              <a:spLocks noEditPoints="1"/>
            </p:cNvSpPr>
            <p:nvPr userDrawn="1"/>
          </p:nvSpPr>
          <p:spPr>
            <a:xfrm>
              <a:off x="7769226" y="2508250"/>
              <a:ext cx="88900" cy="493713"/>
            </a:xfrm>
            <a:custGeom>
              <a:avLst/>
              <a:gdLst/>
              <a:ahLst/>
              <a:cxnLst>
                <a:cxn ang="0">
                  <a:pos x="88900" y="0"/>
                </a:cxn>
                <a:cxn ang="0">
                  <a:pos x="30162" y="477837"/>
                </a:cxn>
                <a:cxn ang="0">
                  <a:pos x="30162" y="19050"/>
                </a:cxn>
                <a:cxn ang="0">
                  <a:pos x="3175" y="19050"/>
                </a:cxn>
                <a:cxn ang="0">
                  <a:pos x="15875" y="36512"/>
                </a:cxn>
                <a:cxn ang="0">
                  <a:pos x="15875" y="42862"/>
                </a:cxn>
                <a:cxn ang="0">
                  <a:pos x="3175" y="42862"/>
                </a:cxn>
                <a:cxn ang="0">
                  <a:pos x="15875" y="58737"/>
                </a:cxn>
                <a:cxn ang="0">
                  <a:pos x="15875" y="65087"/>
                </a:cxn>
                <a:cxn ang="0">
                  <a:pos x="3175" y="65087"/>
                </a:cxn>
                <a:cxn ang="0">
                  <a:pos x="30162" y="82550"/>
                </a:cxn>
                <a:cxn ang="0">
                  <a:pos x="15875" y="88900"/>
                </a:cxn>
                <a:cxn ang="0">
                  <a:pos x="3175" y="88900"/>
                </a:cxn>
                <a:cxn ang="0">
                  <a:pos x="15875" y="101600"/>
                </a:cxn>
                <a:cxn ang="0">
                  <a:pos x="15875" y="107950"/>
                </a:cxn>
                <a:cxn ang="0">
                  <a:pos x="3175" y="107950"/>
                </a:cxn>
                <a:cxn ang="0">
                  <a:pos x="15875" y="125412"/>
                </a:cxn>
                <a:cxn ang="0">
                  <a:pos x="30162" y="131762"/>
                </a:cxn>
                <a:cxn ang="0">
                  <a:pos x="3175" y="131762"/>
                </a:cxn>
                <a:cxn ang="0">
                  <a:pos x="15875" y="147637"/>
                </a:cxn>
                <a:cxn ang="0">
                  <a:pos x="15875" y="153987"/>
                </a:cxn>
                <a:cxn ang="0">
                  <a:pos x="3175" y="153987"/>
                </a:cxn>
                <a:cxn ang="0">
                  <a:pos x="15875" y="171450"/>
                </a:cxn>
                <a:cxn ang="0">
                  <a:pos x="15875" y="177800"/>
                </a:cxn>
                <a:cxn ang="0">
                  <a:pos x="3175" y="177800"/>
                </a:cxn>
                <a:cxn ang="0">
                  <a:pos x="30162" y="193675"/>
                </a:cxn>
                <a:cxn ang="0">
                  <a:pos x="15875" y="200025"/>
                </a:cxn>
                <a:cxn ang="0">
                  <a:pos x="3175" y="200025"/>
                </a:cxn>
                <a:cxn ang="0">
                  <a:pos x="15875" y="217487"/>
                </a:cxn>
                <a:cxn ang="0">
                  <a:pos x="15875" y="223837"/>
                </a:cxn>
                <a:cxn ang="0">
                  <a:pos x="3175" y="223837"/>
                </a:cxn>
                <a:cxn ang="0">
                  <a:pos x="15875" y="239712"/>
                </a:cxn>
                <a:cxn ang="0">
                  <a:pos x="30162" y="247650"/>
                </a:cxn>
                <a:cxn ang="0">
                  <a:pos x="3175" y="247650"/>
                </a:cxn>
                <a:cxn ang="0">
                  <a:pos x="15875" y="263525"/>
                </a:cxn>
                <a:cxn ang="0">
                  <a:pos x="15875" y="269875"/>
                </a:cxn>
                <a:cxn ang="0">
                  <a:pos x="3175" y="269875"/>
                </a:cxn>
                <a:cxn ang="0">
                  <a:pos x="15875" y="285750"/>
                </a:cxn>
                <a:cxn ang="0">
                  <a:pos x="15875" y="293687"/>
                </a:cxn>
                <a:cxn ang="0">
                  <a:pos x="3175" y="293687"/>
                </a:cxn>
                <a:cxn ang="0">
                  <a:pos x="30162" y="309562"/>
                </a:cxn>
                <a:cxn ang="0">
                  <a:pos x="15875" y="315912"/>
                </a:cxn>
                <a:cxn ang="0">
                  <a:pos x="3175" y="315912"/>
                </a:cxn>
                <a:cxn ang="0">
                  <a:pos x="15875" y="328612"/>
                </a:cxn>
                <a:cxn ang="0">
                  <a:pos x="15875" y="336550"/>
                </a:cxn>
                <a:cxn ang="0">
                  <a:pos x="3175" y="336550"/>
                </a:cxn>
                <a:cxn ang="0">
                  <a:pos x="15875" y="352425"/>
                </a:cxn>
                <a:cxn ang="0">
                  <a:pos x="30162" y="358775"/>
                </a:cxn>
                <a:cxn ang="0">
                  <a:pos x="3175" y="358775"/>
                </a:cxn>
                <a:cxn ang="0">
                  <a:pos x="15875" y="374650"/>
                </a:cxn>
                <a:cxn ang="0">
                  <a:pos x="15875" y="382587"/>
                </a:cxn>
                <a:cxn ang="0">
                  <a:pos x="3175" y="382587"/>
                </a:cxn>
                <a:cxn ang="0">
                  <a:pos x="15875" y="398462"/>
                </a:cxn>
                <a:cxn ang="0">
                  <a:pos x="15875" y="404812"/>
                </a:cxn>
                <a:cxn ang="0">
                  <a:pos x="3175" y="404812"/>
                </a:cxn>
                <a:cxn ang="0">
                  <a:pos x="30162" y="422275"/>
                </a:cxn>
                <a:cxn ang="0">
                  <a:pos x="15875" y="428625"/>
                </a:cxn>
                <a:cxn ang="0">
                  <a:pos x="3175" y="428625"/>
                </a:cxn>
                <a:cxn ang="0">
                  <a:pos x="15875" y="444500"/>
                </a:cxn>
                <a:cxn ang="0">
                  <a:pos x="15875" y="450850"/>
                </a:cxn>
                <a:cxn ang="0">
                  <a:pos x="3175" y="450850"/>
                </a:cxn>
                <a:cxn ang="0">
                  <a:pos x="15875" y="468312"/>
                </a:cxn>
              </a:cxnLst>
              <a:pathLst>
                <a:path w="56" h="311">
                  <a:moveTo>
                    <a:pt x="0" y="0"/>
                  </a:moveTo>
                  <a:lnTo>
                    <a:pt x="0" y="311"/>
                  </a:lnTo>
                  <a:lnTo>
                    <a:pt x="56" y="311"/>
                  </a:lnTo>
                  <a:lnTo>
                    <a:pt x="56" y="0"/>
                  </a:lnTo>
                  <a:lnTo>
                    <a:pt x="0" y="0"/>
                  </a:lnTo>
                  <a:close/>
                  <a:moveTo>
                    <a:pt x="19" y="299"/>
                  </a:moveTo>
                  <a:lnTo>
                    <a:pt x="19" y="299"/>
                  </a:lnTo>
                  <a:lnTo>
                    <a:pt x="19" y="301"/>
                  </a:lnTo>
                  <a:lnTo>
                    <a:pt x="2" y="301"/>
                  </a:lnTo>
                  <a:lnTo>
                    <a:pt x="2" y="299"/>
                  </a:lnTo>
                  <a:lnTo>
                    <a:pt x="19" y="299"/>
                  </a:lnTo>
                  <a:close/>
                  <a:moveTo>
                    <a:pt x="19" y="12"/>
                  </a:moveTo>
                  <a:lnTo>
                    <a:pt x="19" y="12"/>
                  </a:lnTo>
                  <a:lnTo>
                    <a:pt x="19" y="14"/>
                  </a:lnTo>
                  <a:lnTo>
                    <a:pt x="2" y="14"/>
                  </a:lnTo>
                  <a:lnTo>
                    <a:pt x="2" y="12"/>
                  </a:lnTo>
                  <a:lnTo>
                    <a:pt x="19" y="12"/>
                  </a:lnTo>
                  <a:close/>
                  <a:moveTo>
                    <a:pt x="10" y="19"/>
                  </a:moveTo>
                  <a:lnTo>
                    <a:pt x="10" y="19"/>
                  </a:lnTo>
                  <a:lnTo>
                    <a:pt x="10" y="23"/>
                  </a:lnTo>
                  <a:lnTo>
                    <a:pt x="2" y="23"/>
                  </a:lnTo>
                  <a:lnTo>
                    <a:pt x="2" y="19"/>
                  </a:lnTo>
                  <a:lnTo>
                    <a:pt x="10" y="19"/>
                  </a:lnTo>
                  <a:close/>
                  <a:moveTo>
                    <a:pt x="10" y="27"/>
                  </a:moveTo>
                  <a:lnTo>
                    <a:pt x="10" y="27"/>
                  </a:lnTo>
                  <a:lnTo>
                    <a:pt x="10" y="29"/>
                  </a:lnTo>
                  <a:lnTo>
                    <a:pt x="2" y="29"/>
                  </a:lnTo>
                  <a:lnTo>
                    <a:pt x="2" y="27"/>
                  </a:lnTo>
                  <a:lnTo>
                    <a:pt x="10" y="27"/>
                  </a:lnTo>
                  <a:close/>
                  <a:moveTo>
                    <a:pt x="10" y="33"/>
                  </a:moveTo>
                  <a:lnTo>
                    <a:pt x="10" y="33"/>
                  </a:lnTo>
                  <a:lnTo>
                    <a:pt x="10" y="37"/>
                  </a:lnTo>
                  <a:lnTo>
                    <a:pt x="2" y="37"/>
                  </a:lnTo>
                  <a:lnTo>
                    <a:pt x="2" y="33"/>
                  </a:lnTo>
                  <a:lnTo>
                    <a:pt x="10" y="33"/>
                  </a:lnTo>
                  <a:close/>
                  <a:moveTo>
                    <a:pt x="10" y="41"/>
                  </a:moveTo>
                  <a:lnTo>
                    <a:pt x="10" y="41"/>
                  </a:lnTo>
                  <a:lnTo>
                    <a:pt x="10" y="43"/>
                  </a:lnTo>
                  <a:lnTo>
                    <a:pt x="2" y="43"/>
                  </a:lnTo>
                  <a:lnTo>
                    <a:pt x="2" y="41"/>
                  </a:lnTo>
                  <a:lnTo>
                    <a:pt x="10" y="41"/>
                  </a:lnTo>
                  <a:close/>
                  <a:moveTo>
                    <a:pt x="19" y="48"/>
                  </a:moveTo>
                  <a:lnTo>
                    <a:pt x="19" y="48"/>
                  </a:lnTo>
                  <a:lnTo>
                    <a:pt x="19" y="52"/>
                  </a:lnTo>
                  <a:lnTo>
                    <a:pt x="2" y="52"/>
                  </a:lnTo>
                  <a:lnTo>
                    <a:pt x="2" y="48"/>
                  </a:lnTo>
                  <a:lnTo>
                    <a:pt x="19" y="48"/>
                  </a:lnTo>
                  <a:close/>
                  <a:moveTo>
                    <a:pt x="10" y="56"/>
                  </a:moveTo>
                  <a:lnTo>
                    <a:pt x="10" y="56"/>
                  </a:lnTo>
                  <a:lnTo>
                    <a:pt x="10" y="58"/>
                  </a:lnTo>
                  <a:lnTo>
                    <a:pt x="2" y="58"/>
                  </a:lnTo>
                  <a:lnTo>
                    <a:pt x="2" y="56"/>
                  </a:lnTo>
                  <a:lnTo>
                    <a:pt x="10" y="56"/>
                  </a:lnTo>
                  <a:close/>
                  <a:moveTo>
                    <a:pt x="10" y="62"/>
                  </a:moveTo>
                  <a:lnTo>
                    <a:pt x="10" y="62"/>
                  </a:lnTo>
                  <a:lnTo>
                    <a:pt x="10" y="64"/>
                  </a:lnTo>
                  <a:lnTo>
                    <a:pt x="2" y="64"/>
                  </a:lnTo>
                  <a:lnTo>
                    <a:pt x="2" y="62"/>
                  </a:lnTo>
                  <a:lnTo>
                    <a:pt x="10" y="62"/>
                  </a:lnTo>
                  <a:close/>
                  <a:moveTo>
                    <a:pt x="10" y="68"/>
                  </a:moveTo>
                  <a:lnTo>
                    <a:pt x="10" y="68"/>
                  </a:lnTo>
                  <a:lnTo>
                    <a:pt x="10" y="73"/>
                  </a:lnTo>
                  <a:lnTo>
                    <a:pt x="2" y="73"/>
                  </a:lnTo>
                  <a:lnTo>
                    <a:pt x="2" y="68"/>
                  </a:lnTo>
                  <a:lnTo>
                    <a:pt x="10" y="68"/>
                  </a:lnTo>
                  <a:close/>
                  <a:moveTo>
                    <a:pt x="10" y="77"/>
                  </a:moveTo>
                  <a:lnTo>
                    <a:pt x="10" y="77"/>
                  </a:lnTo>
                  <a:lnTo>
                    <a:pt x="10" y="79"/>
                  </a:lnTo>
                  <a:lnTo>
                    <a:pt x="2" y="79"/>
                  </a:lnTo>
                  <a:lnTo>
                    <a:pt x="2" y="77"/>
                  </a:lnTo>
                  <a:lnTo>
                    <a:pt x="10" y="77"/>
                  </a:lnTo>
                  <a:close/>
                  <a:moveTo>
                    <a:pt x="19" y="83"/>
                  </a:moveTo>
                  <a:lnTo>
                    <a:pt x="19" y="83"/>
                  </a:lnTo>
                  <a:lnTo>
                    <a:pt x="19" y="87"/>
                  </a:lnTo>
                  <a:lnTo>
                    <a:pt x="2" y="87"/>
                  </a:lnTo>
                  <a:lnTo>
                    <a:pt x="2" y="83"/>
                  </a:lnTo>
                  <a:lnTo>
                    <a:pt x="19" y="83"/>
                  </a:lnTo>
                  <a:close/>
                  <a:moveTo>
                    <a:pt x="10" y="91"/>
                  </a:moveTo>
                  <a:lnTo>
                    <a:pt x="10" y="91"/>
                  </a:lnTo>
                  <a:lnTo>
                    <a:pt x="10" y="93"/>
                  </a:lnTo>
                  <a:lnTo>
                    <a:pt x="2" y="93"/>
                  </a:lnTo>
                  <a:lnTo>
                    <a:pt x="2" y="91"/>
                  </a:lnTo>
                  <a:lnTo>
                    <a:pt x="10" y="91"/>
                  </a:lnTo>
                  <a:close/>
                  <a:moveTo>
                    <a:pt x="10" y="97"/>
                  </a:moveTo>
                  <a:lnTo>
                    <a:pt x="10" y="97"/>
                  </a:lnTo>
                  <a:lnTo>
                    <a:pt x="10" y="102"/>
                  </a:lnTo>
                  <a:lnTo>
                    <a:pt x="2" y="102"/>
                  </a:lnTo>
                  <a:lnTo>
                    <a:pt x="2" y="97"/>
                  </a:lnTo>
                  <a:lnTo>
                    <a:pt x="10" y="97"/>
                  </a:lnTo>
                  <a:close/>
                  <a:moveTo>
                    <a:pt x="10" y="106"/>
                  </a:moveTo>
                  <a:lnTo>
                    <a:pt x="10" y="106"/>
                  </a:lnTo>
                  <a:lnTo>
                    <a:pt x="10" y="108"/>
                  </a:lnTo>
                  <a:lnTo>
                    <a:pt x="2" y="108"/>
                  </a:lnTo>
                  <a:lnTo>
                    <a:pt x="2" y="106"/>
                  </a:lnTo>
                  <a:lnTo>
                    <a:pt x="10" y="106"/>
                  </a:lnTo>
                  <a:close/>
                  <a:moveTo>
                    <a:pt x="10" y="112"/>
                  </a:moveTo>
                  <a:lnTo>
                    <a:pt x="10" y="112"/>
                  </a:lnTo>
                  <a:lnTo>
                    <a:pt x="10" y="116"/>
                  </a:lnTo>
                  <a:lnTo>
                    <a:pt x="2" y="116"/>
                  </a:lnTo>
                  <a:lnTo>
                    <a:pt x="2" y="112"/>
                  </a:lnTo>
                  <a:lnTo>
                    <a:pt x="10" y="112"/>
                  </a:lnTo>
                  <a:close/>
                  <a:moveTo>
                    <a:pt x="19" y="120"/>
                  </a:moveTo>
                  <a:lnTo>
                    <a:pt x="19" y="120"/>
                  </a:lnTo>
                  <a:lnTo>
                    <a:pt x="19" y="122"/>
                  </a:lnTo>
                  <a:lnTo>
                    <a:pt x="2" y="122"/>
                  </a:lnTo>
                  <a:lnTo>
                    <a:pt x="2" y="120"/>
                  </a:lnTo>
                  <a:lnTo>
                    <a:pt x="19" y="120"/>
                  </a:lnTo>
                  <a:close/>
                  <a:moveTo>
                    <a:pt x="10" y="126"/>
                  </a:moveTo>
                  <a:lnTo>
                    <a:pt x="10" y="126"/>
                  </a:lnTo>
                  <a:lnTo>
                    <a:pt x="10" y="129"/>
                  </a:lnTo>
                  <a:lnTo>
                    <a:pt x="2" y="129"/>
                  </a:lnTo>
                  <a:lnTo>
                    <a:pt x="2" y="126"/>
                  </a:lnTo>
                  <a:lnTo>
                    <a:pt x="10" y="126"/>
                  </a:lnTo>
                  <a:close/>
                  <a:moveTo>
                    <a:pt x="10" y="135"/>
                  </a:moveTo>
                  <a:lnTo>
                    <a:pt x="10" y="135"/>
                  </a:lnTo>
                  <a:lnTo>
                    <a:pt x="10" y="137"/>
                  </a:lnTo>
                  <a:lnTo>
                    <a:pt x="2" y="137"/>
                  </a:lnTo>
                  <a:lnTo>
                    <a:pt x="2" y="135"/>
                  </a:lnTo>
                  <a:lnTo>
                    <a:pt x="10" y="135"/>
                  </a:lnTo>
                  <a:close/>
                  <a:moveTo>
                    <a:pt x="10" y="141"/>
                  </a:moveTo>
                  <a:lnTo>
                    <a:pt x="10" y="141"/>
                  </a:lnTo>
                  <a:lnTo>
                    <a:pt x="10" y="143"/>
                  </a:lnTo>
                  <a:lnTo>
                    <a:pt x="2" y="143"/>
                  </a:lnTo>
                  <a:lnTo>
                    <a:pt x="2" y="141"/>
                  </a:lnTo>
                  <a:lnTo>
                    <a:pt x="10" y="141"/>
                  </a:lnTo>
                  <a:close/>
                  <a:moveTo>
                    <a:pt x="10" y="147"/>
                  </a:moveTo>
                  <a:lnTo>
                    <a:pt x="10" y="147"/>
                  </a:lnTo>
                  <a:lnTo>
                    <a:pt x="10" y="151"/>
                  </a:lnTo>
                  <a:lnTo>
                    <a:pt x="2" y="151"/>
                  </a:lnTo>
                  <a:lnTo>
                    <a:pt x="2" y="147"/>
                  </a:lnTo>
                  <a:lnTo>
                    <a:pt x="10" y="147"/>
                  </a:lnTo>
                  <a:close/>
                  <a:moveTo>
                    <a:pt x="19" y="156"/>
                  </a:moveTo>
                  <a:lnTo>
                    <a:pt x="19" y="156"/>
                  </a:lnTo>
                  <a:lnTo>
                    <a:pt x="19" y="158"/>
                  </a:lnTo>
                  <a:lnTo>
                    <a:pt x="2" y="158"/>
                  </a:lnTo>
                  <a:lnTo>
                    <a:pt x="2" y="156"/>
                  </a:lnTo>
                  <a:lnTo>
                    <a:pt x="19" y="156"/>
                  </a:lnTo>
                  <a:close/>
                  <a:moveTo>
                    <a:pt x="10" y="162"/>
                  </a:moveTo>
                  <a:lnTo>
                    <a:pt x="10" y="162"/>
                  </a:lnTo>
                  <a:lnTo>
                    <a:pt x="10" y="166"/>
                  </a:lnTo>
                  <a:lnTo>
                    <a:pt x="2" y="166"/>
                  </a:lnTo>
                  <a:lnTo>
                    <a:pt x="2" y="162"/>
                  </a:lnTo>
                  <a:lnTo>
                    <a:pt x="10" y="162"/>
                  </a:lnTo>
                  <a:close/>
                  <a:moveTo>
                    <a:pt x="10" y="170"/>
                  </a:moveTo>
                  <a:lnTo>
                    <a:pt x="10" y="170"/>
                  </a:lnTo>
                  <a:lnTo>
                    <a:pt x="10" y="172"/>
                  </a:lnTo>
                  <a:lnTo>
                    <a:pt x="2" y="172"/>
                  </a:lnTo>
                  <a:lnTo>
                    <a:pt x="2" y="170"/>
                  </a:lnTo>
                  <a:lnTo>
                    <a:pt x="10" y="170"/>
                  </a:lnTo>
                  <a:close/>
                  <a:moveTo>
                    <a:pt x="10" y="176"/>
                  </a:moveTo>
                  <a:lnTo>
                    <a:pt x="10" y="176"/>
                  </a:lnTo>
                  <a:lnTo>
                    <a:pt x="10" y="180"/>
                  </a:lnTo>
                  <a:lnTo>
                    <a:pt x="2" y="180"/>
                  </a:lnTo>
                  <a:lnTo>
                    <a:pt x="2" y="176"/>
                  </a:lnTo>
                  <a:lnTo>
                    <a:pt x="10" y="176"/>
                  </a:lnTo>
                  <a:close/>
                  <a:moveTo>
                    <a:pt x="10" y="185"/>
                  </a:moveTo>
                  <a:lnTo>
                    <a:pt x="10" y="185"/>
                  </a:lnTo>
                  <a:lnTo>
                    <a:pt x="10" y="187"/>
                  </a:lnTo>
                  <a:lnTo>
                    <a:pt x="2" y="187"/>
                  </a:lnTo>
                  <a:lnTo>
                    <a:pt x="2" y="185"/>
                  </a:lnTo>
                  <a:lnTo>
                    <a:pt x="10" y="185"/>
                  </a:lnTo>
                  <a:close/>
                  <a:moveTo>
                    <a:pt x="19" y="191"/>
                  </a:moveTo>
                  <a:lnTo>
                    <a:pt x="19" y="191"/>
                  </a:lnTo>
                  <a:lnTo>
                    <a:pt x="19" y="195"/>
                  </a:lnTo>
                  <a:lnTo>
                    <a:pt x="2" y="195"/>
                  </a:lnTo>
                  <a:lnTo>
                    <a:pt x="2" y="191"/>
                  </a:lnTo>
                  <a:lnTo>
                    <a:pt x="19" y="191"/>
                  </a:lnTo>
                  <a:close/>
                  <a:moveTo>
                    <a:pt x="10" y="199"/>
                  </a:moveTo>
                  <a:lnTo>
                    <a:pt x="10" y="199"/>
                  </a:lnTo>
                  <a:lnTo>
                    <a:pt x="10" y="201"/>
                  </a:lnTo>
                  <a:lnTo>
                    <a:pt x="2" y="201"/>
                  </a:lnTo>
                  <a:lnTo>
                    <a:pt x="2" y="199"/>
                  </a:lnTo>
                  <a:lnTo>
                    <a:pt x="10" y="199"/>
                  </a:lnTo>
                  <a:close/>
                  <a:moveTo>
                    <a:pt x="10" y="205"/>
                  </a:moveTo>
                  <a:lnTo>
                    <a:pt x="10" y="205"/>
                  </a:lnTo>
                  <a:lnTo>
                    <a:pt x="10" y="207"/>
                  </a:lnTo>
                  <a:lnTo>
                    <a:pt x="2" y="207"/>
                  </a:lnTo>
                  <a:lnTo>
                    <a:pt x="2" y="205"/>
                  </a:lnTo>
                  <a:lnTo>
                    <a:pt x="10" y="205"/>
                  </a:lnTo>
                  <a:close/>
                  <a:moveTo>
                    <a:pt x="10" y="212"/>
                  </a:moveTo>
                  <a:lnTo>
                    <a:pt x="10" y="212"/>
                  </a:lnTo>
                  <a:lnTo>
                    <a:pt x="10" y="216"/>
                  </a:lnTo>
                  <a:lnTo>
                    <a:pt x="2" y="216"/>
                  </a:lnTo>
                  <a:lnTo>
                    <a:pt x="2" y="212"/>
                  </a:lnTo>
                  <a:lnTo>
                    <a:pt x="10" y="212"/>
                  </a:lnTo>
                  <a:close/>
                  <a:moveTo>
                    <a:pt x="10" y="220"/>
                  </a:moveTo>
                  <a:lnTo>
                    <a:pt x="10" y="220"/>
                  </a:lnTo>
                  <a:lnTo>
                    <a:pt x="10" y="222"/>
                  </a:lnTo>
                  <a:lnTo>
                    <a:pt x="2" y="222"/>
                  </a:lnTo>
                  <a:lnTo>
                    <a:pt x="2" y="220"/>
                  </a:lnTo>
                  <a:lnTo>
                    <a:pt x="10" y="220"/>
                  </a:lnTo>
                  <a:close/>
                  <a:moveTo>
                    <a:pt x="19" y="226"/>
                  </a:moveTo>
                  <a:lnTo>
                    <a:pt x="19" y="226"/>
                  </a:lnTo>
                  <a:lnTo>
                    <a:pt x="19" y="230"/>
                  </a:lnTo>
                  <a:lnTo>
                    <a:pt x="2" y="230"/>
                  </a:lnTo>
                  <a:lnTo>
                    <a:pt x="2" y="226"/>
                  </a:lnTo>
                  <a:lnTo>
                    <a:pt x="19" y="226"/>
                  </a:lnTo>
                  <a:close/>
                  <a:moveTo>
                    <a:pt x="10" y="234"/>
                  </a:moveTo>
                  <a:lnTo>
                    <a:pt x="10" y="234"/>
                  </a:lnTo>
                  <a:lnTo>
                    <a:pt x="10" y="236"/>
                  </a:lnTo>
                  <a:lnTo>
                    <a:pt x="2" y="236"/>
                  </a:lnTo>
                  <a:lnTo>
                    <a:pt x="2" y="234"/>
                  </a:lnTo>
                  <a:lnTo>
                    <a:pt x="10" y="234"/>
                  </a:lnTo>
                  <a:close/>
                  <a:moveTo>
                    <a:pt x="10" y="241"/>
                  </a:moveTo>
                  <a:lnTo>
                    <a:pt x="10" y="241"/>
                  </a:lnTo>
                  <a:lnTo>
                    <a:pt x="10" y="245"/>
                  </a:lnTo>
                  <a:lnTo>
                    <a:pt x="2" y="245"/>
                  </a:lnTo>
                  <a:lnTo>
                    <a:pt x="2" y="241"/>
                  </a:lnTo>
                  <a:lnTo>
                    <a:pt x="10" y="241"/>
                  </a:lnTo>
                  <a:close/>
                  <a:moveTo>
                    <a:pt x="10" y="249"/>
                  </a:moveTo>
                  <a:lnTo>
                    <a:pt x="10" y="249"/>
                  </a:lnTo>
                  <a:lnTo>
                    <a:pt x="10" y="251"/>
                  </a:lnTo>
                  <a:lnTo>
                    <a:pt x="2" y="251"/>
                  </a:lnTo>
                  <a:lnTo>
                    <a:pt x="2" y="249"/>
                  </a:lnTo>
                  <a:lnTo>
                    <a:pt x="10" y="249"/>
                  </a:lnTo>
                  <a:close/>
                  <a:moveTo>
                    <a:pt x="10" y="255"/>
                  </a:moveTo>
                  <a:lnTo>
                    <a:pt x="10" y="255"/>
                  </a:lnTo>
                  <a:lnTo>
                    <a:pt x="10" y="259"/>
                  </a:lnTo>
                  <a:lnTo>
                    <a:pt x="2" y="259"/>
                  </a:lnTo>
                  <a:lnTo>
                    <a:pt x="2" y="255"/>
                  </a:lnTo>
                  <a:lnTo>
                    <a:pt x="10" y="255"/>
                  </a:lnTo>
                  <a:close/>
                  <a:moveTo>
                    <a:pt x="19" y="263"/>
                  </a:moveTo>
                  <a:lnTo>
                    <a:pt x="19" y="263"/>
                  </a:lnTo>
                  <a:lnTo>
                    <a:pt x="19" y="266"/>
                  </a:lnTo>
                  <a:lnTo>
                    <a:pt x="2" y="266"/>
                  </a:lnTo>
                  <a:lnTo>
                    <a:pt x="2" y="263"/>
                  </a:lnTo>
                  <a:lnTo>
                    <a:pt x="19" y="263"/>
                  </a:lnTo>
                  <a:close/>
                  <a:moveTo>
                    <a:pt x="10" y="270"/>
                  </a:moveTo>
                  <a:lnTo>
                    <a:pt x="10" y="270"/>
                  </a:lnTo>
                  <a:lnTo>
                    <a:pt x="10" y="274"/>
                  </a:lnTo>
                  <a:lnTo>
                    <a:pt x="2" y="272"/>
                  </a:lnTo>
                  <a:lnTo>
                    <a:pt x="2" y="270"/>
                  </a:lnTo>
                  <a:lnTo>
                    <a:pt x="10" y="270"/>
                  </a:lnTo>
                  <a:close/>
                  <a:moveTo>
                    <a:pt x="10" y="278"/>
                  </a:moveTo>
                  <a:lnTo>
                    <a:pt x="10" y="278"/>
                  </a:lnTo>
                  <a:lnTo>
                    <a:pt x="10" y="280"/>
                  </a:lnTo>
                  <a:lnTo>
                    <a:pt x="2" y="280"/>
                  </a:lnTo>
                  <a:lnTo>
                    <a:pt x="2" y="278"/>
                  </a:lnTo>
                  <a:lnTo>
                    <a:pt x="10" y="278"/>
                  </a:lnTo>
                  <a:close/>
                  <a:moveTo>
                    <a:pt x="10" y="284"/>
                  </a:moveTo>
                  <a:lnTo>
                    <a:pt x="10" y="284"/>
                  </a:lnTo>
                  <a:lnTo>
                    <a:pt x="10" y="286"/>
                  </a:lnTo>
                  <a:lnTo>
                    <a:pt x="2" y="286"/>
                  </a:lnTo>
                  <a:lnTo>
                    <a:pt x="2" y="284"/>
                  </a:lnTo>
                  <a:lnTo>
                    <a:pt x="10" y="284"/>
                  </a:lnTo>
                  <a:close/>
                  <a:moveTo>
                    <a:pt x="10" y="290"/>
                  </a:moveTo>
                  <a:lnTo>
                    <a:pt x="10" y="290"/>
                  </a:lnTo>
                  <a:lnTo>
                    <a:pt x="10" y="295"/>
                  </a:lnTo>
                  <a:lnTo>
                    <a:pt x="2" y="295"/>
                  </a:lnTo>
                  <a:lnTo>
                    <a:pt x="2" y="290"/>
                  </a:lnTo>
                  <a:lnTo>
                    <a:pt x="10" y="290"/>
                  </a:lnTo>
                  <a:close/>
                </a:path>
              </a:pathLst>
            </a:custGeom>
            <a:solidFill>
              <a:srgbClr val="6D6E70"/>
            </a:solidFill>
            <a:ln w="9525">
              <a:noFill/>
            </a:ln>
          </p:spPr>
          <p:txBody>
            <a:bodyPr/>
            <a:p>
              <a:endParaRPr lang="zh-CN" altLang="en-US"/>
            </a:p>
          </p:txBody>
        </p:sp>
        <p:sp>
          <p:nvSpPr>
            <p:cNvPr id="9916" name="Rectangle 323"/>
            <p:cNvSpPr/>
            <p:nvPr userDrawn="1"/>
          </p:nvSpPr>
          <p:spPr>
            <a:xfrm>
              <a:off x="7835901" y="2508250"/>
              <a:ext cx="22225" cy="493713"/>
            </a:xfrm>
            <a:prstGeom prst="rect">
              <a:avLst/>
            </a:prstGeom>
            <a:solidFill>
              <a:srgbClr val="929497"/>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17" name="Freeform 324"/>
            <p:cNvSpPr/>
            <p:nvPr userDrawn="1"/>
          </p:nvSpPr>
          <p:spPr>
            <a:xfrm>
              <a:off x="7723188" y="2662238"/>
              <a:ext cx="26988" cy="63500"/>
            </a:xfrm>
            <a:custGeom>
              <a:avLst/>
              <a:gdLst/>
              <a:ahLst/>
              <a:cxnLst>
                <a:cxn ang="0">
                  <a:pos x="26988" y="63500"/>
                </a:cxn>
                <a:cxn ang="0">
                  <a:pos x="3373" y="63500"/>
                </a:cxn>
                <a:cxn ang="0">
                  <a:pos x="0" y="6684"/>
                </a:cxn>
                <a:cxn ang="0">
                  <a:pos x="0" y="3342"/>
                </a:cxn>
                <a:cxn ang="0">
                  <a:pos x="3373" y="0"/>
                </a:cxn>
                <a:cxn ang="0">
                  <a:pos x="16867" y="0"/>
                </a:cxn>
                <a:cxn ang="0">
                  <a:pos x="20241" y="3342"/>
                </a:cxn>
                <a:cxn ang="0">
                  <a:pos x="26988" y="63500"/>
                </a:cxn>
              </a:cxnLst>
              <a:pathLst>
                <a:path w="8" h="19">
                  <a:moveTo>
                    <a:pt x="8" y="19"/>
                  </a:moveTo>
                  <a:cubicBezTo>
                    <a:pt x="1" y="19"/>
                    <a:pt x="1" y="19"/>
                    <a:pt x="1" y="19"/>
                  </a:cubicBezTo>
                  <a:cubicBezTo>
                    <a:pt x="0" y="2"/>
                    <a:pt x="0" y="2"/>
                    <a:pt x="0" y="2"/>
                  </a:cubicBezTo>
                  <a:cubicBezTo>
                    <a:pt x="0" y="2"/>
                    <a:pt x="0" y="1"/>
                    <a:pt x="0" y="1"/>
                  </a:cubicBezTo>
                  <a:cubicBezTo>
                    <a:pt x="1" y="0"/>
                    <a:pt x="1" y="0"/>
                    <a:pt x="1" y="0"/>
                  </a:cubicBezTo>
                  <a:cubicBezTo>
                    <a:pt x="5" y="0"/>
                    <a:pt x="5" y="0"/>
                    <a:pt x="5" y="0"/>
                  </a:cubicBezTo>
                  <a:cubicBezTo>
                    <a:pt x="5" y="0"/>
                    <a:pt x="6" y="0"/>
                    <a:pt x="6" y="1"/>
                  </a:cubicBezTo>
                  <a:lnTo>
                    <a:pt x="8" y="19"/>
                  </a:lnTo>
                  <a:close/>
                </a:path>
              </a:pathLst>
            </a:custGeom>
            <a:solidFill>
              <a:srgbClr val="BBBDBF"/>
            </a:solidFill>
            <a:ln w="9525">
              <a:noFill/>
            </a:ln>
          </p:spPr>
          <p:txBody>
            <a:bodyPr/>
            <a:p>
              <a:endParaRPr lang="zh-CN" altLang="en-US"/>
            </a:p>
          </p:txBody>
        </p:sp>
        <p:sp>
          <p:nvSpPr>
            <p:cNvPr id="9918" name="Freeform 325"/>
            <p:cNvSpPr/>
            <p:nvPr userDrawn="1"/>
          </p:nvSpPr>
          <p:spPr>
            <a:xfrm>
              <a:off x="7710488" y="2695575"/>
              <a:ext cx="58738" cy="63500"/>
            </a:xfrm>
            <a:custGeom>
              <a:avLst/>
              <a:gdLst/>
              <a:ahLst/>
              <a:cxnLst>
                <a:cxn ang="0">
                  <a:pos x="58738" y="56815"/>
                </a:cxn>
                <a:cxn ang="0">
                  <a:pos x="3263" y="63500"/>
                </a:cxn>
                <a:cxn ang="0">
                  <a:pos x="0" y="13368"/>
                </a:cxn>
                <a:cxn ang="0">
                  <a:pos x="0" y="6684"/>
                </a:cxn>
                <a:cxn ang="0">
                  <a:pos x="6526" y="3342"/>
                </a:cxn>
                <a:cxn ang="0">
                  <a:pos x="45685" y="0"/>
                </a:cxn>
                <a:cxn ang="0">
                  <a:pos x="52211" y="0"/>
                </a:cxn>
                <a:cxn ang="0">
                  <a:pos x="52211" y="6684"/>
                </a:cxn>
                <a:cxn ang="0">
                  <a:pos x="58738" y="56815"/>
                </a:cxn>
              </a:cxnLst>
              <a:pathLst>
                <a:path w="18" h="19">
                  <a:moveTo>
                    <a:pt x="18" y="17"/>
                  </a:moveTo>
                  <a:cubicBezTo>
                    <a:pt x="1" y="19"/>
                    <a:pt x="1" y="19"/>
                    <a:pt x="1" y="19"/>
                  </a:cubicBezTo>
                  <a:cubicBezTo>
                    <a:pt x="0" y="4"/>
                    <a:pt x="0" y="4"/>
                    <a:pt x="0" y="4"/>
                  </a:cubicBezTo>
                  <a:cubicBezTo>
                    <a:pt x="0" y="3"/>
                    <a:pt x="0" y="3"/>
                    <a:pt x="0" y="2"/>
                  </a:cubicBezTo>
                  <a:cubicBezTo>
                    <a:pt x="1" y="2"/>
                    <a:pt x="1" y="1"/>
                    <a:pt x="2" y="1"/>
                  </a:cubicBezTo>
                  <a:cubicBezTo>
                    <a:pt x="14" y="0"/>
                    <a:pt x="14" y="0"/>
                    <a:pt x="14" y="0"/>
                  </a:cubicBezTo>
                  <a:cubicBezTo>
                    <a:pt x="15" y="0"/>
                    <a:pt x="15" y="0"/>
                    <a:pt x="16" y="0"/>
                  </a:cubicBezTo>
                  <a:cubicBezTo>
                    <a:pt x="16" y="1"/>
                    <a:pt x="16" y="2"/>
                    <a:pt x="16" y="2"/>
                  </a:cubicBezTo>
                  <a:lnTo>
                    <a:pt x="18" y="17"/>
                  </a:lnTo>
                  <a:close/>
                </a:path>
              </a:pathLst>
            </a:custGeom>
            <a:solidFill>
              <a:srgbClr val="58595B"/>
            </a:solidFill>
            <a:ln w="9525">
              <a:noFill/>
            </a:ln>
          </p:spPr>
          <p:txBody>
            <a:bodyPr/>
            <a:p>
              <a:endParaRPr lang="zh-CN" altLang="en-US"/>
            </a:p>
          </p:txBody>
        </p:sp>
        <p:sp>
          <p:nvSpPr>
            <p:cNvPr id="9919" name="Freeform 326"/>
            <p:cNvSpPr/>
            <p:nvPr userDrawn="1"/>
          </p:nvSpPr>
          <p:spPr>
            <a:xfrm>
              <a:off x="7732713" y="2695575"/>
              <a:ext cx="36513" cy="55563"/>
            </a:xfrm>
            <a:custGeom>
              <a:avLst/>
              <a:gdLst/>
              <a:ahLst/>
              <a:cxnLst>
                <a:cxn ang="0">
                  <a:pos x="0" y="3268"/>
                </a:cxn>
                <a:cxn ang="0">
                  <a:pos x="23235" y="0"/>
                </a:cxn>
                <a:cxn ang="0">
                  <a:pos x="29874" y="0"/>
                </a:cxn>
                <a:cxn ang="0">
                  <a:pos x="29874" y="6536"/>
                </a:cxn>
                <a:cxn ang="0">
                  <a:pos x="36513" y="55563"/>
                </a:cxn>
                <a:cxn ang="0">
                  <a:pos x="3319" y="45757"/>
                </a:cxn>
                <a:cxn ang="0">
                  <a:pos x="0" y="3268"/>
                </a:cxn>
              </a:cxnLst>
              <a:pathLst>
                <a:path w="11" h="17">
                  <a:moveTo>
                    <a:pt x="0" y="1"/>
                  </a:moveTo>
                  <a:cubicBezTo>
                    <a:pt x="7" y="0"/>
                    <a:pt x="7" y="0"/>
                    <a:pt x="7" y="0"/>
                  </a:cubicBezTo>
                  <a:cubicBezTo>
                    <a:pt x="8" y="0"/>
                    <a:pt x="8" y="0"/>
                    <a:pt x="9" y="0"/>
                  </a:cubicBezTo>
                  <a:cubicBezTo>
                    <a:pt x="9" y="1"/>
                    <a:pt x="9" y="2"/>
                    <a:pt x="9" y="2"/>
                  </a:cubicBezTo>
                  <a:cubicBezTo>
                    <a:pt x="11" y="17"/>
                    <a:pt x="11" y="17"/>
                    <a:pt x="11" y="17"/>
                  </a:cubicBezTo>
                  <a:cubicBezTo>
                    <a:pt x="1" y="14"/>
                    <a:pt x="1" y="14"/>
                    <a:pt x="1" y="14"/>
                  </a:cubicBezTo>
                  <a:cubicBezTo>
                    <a:pt x="0" y="1"/>
                    <a:pt x="0" y="1"/>
                    <a:pt x="0" y="1"/>
                  </a:cubicBezTo>
                  <a:close/>
                </a:path>
              </a:pathLst>
            </a:custGeom>
            <a:solidFill>
              <a:srgbClr val="404041"/>
            </a:solidFill>
            <a:ln w="9525">
              <a:noFill/>
            </a:ln>
          </p:spPr>
          <p:txBody>
            <a:bodyPr/>
            <a:p>
              <a:endParaRPr lang="zh-CN" altLang="en-US"/>
            </a:p>
          </p:txBody>
        </p:sp>
        <p:sp>
          <p:nvSpPr>
            <p:cNvPr id="9920" name="Freeform 327"/>
            <p:cNvSpPr/>
            <p:nvPr userDrawn="1"/>
          </p:nvSpPr>
          <p:spPr>
            <a:xfrm>
              <a:off x="7710488" y="2719388"/>
              <a:ext cx="98425" cy="496888"/>
            </a:xfrm>
            <a:custGeom>
              <a:avLst/>
              <a:gdLst/>
              <a:ahLst/>
              <a:cxnLst>
                <a:cxn ang="0">
                  <a:pos x="42862" y="496888"/>
                </a:cxn>
                <a:cxn ang="0">
                  <a:pos x="0" y="6350"/>
                </a:cxn>
                <a:cxn ang="0">
                  <a:pos x="55562" y="0"/>
                </a:cxn>
                <a:cxn ang="0">
                  <a:pos x="98425" y="490537"/>
                </a:cxn>
                <a:cxn ang="0">
                  <a:pos x="42862" y="496888"/>
                </a:cxn>
              </a:cxnLst>
              <a:pathLst>
                <a:path w="62" h="313">
                  <a:moveTo>
                    <a:pt x="27" y="313"/>
                  </a:moveTo>
                  <a:lnTo>
                    <a:pt x="0" y="4"/>
                  </a:lnTo>
                  <a:lnTo>
                    <a:pt x="35" y="0"/>
                  </a:lnTo>
                  <a:lnTo>
                    <a:pt x="62" y="309"/>
                  </a:lnTo>
                  <a:lnTo>
                    <a:pt x="27" y="313"/>
                  </a:lnTo>
                  <a:close/>
                </a:path>
              </a:pathLst>
            </a:custGeom>
            <a:solidFill>
              <a:srgbClr val="58595B"/>
            </a:solidFill>
            <a:ln w="9525">
              <a:noFill/>
            </a:ln>
          </p:spPr>
          <p:txBody>
            <a:bodyPr/>
            <a:p>
              <a:endParaRPr lang="zh-CN" altLang="en-US"/>
            </a:p>
          </p:txBody>
        </p:sp>
        <p:sp>
          <p:nvSpPr>
            <p:cNvPr id="9921" name="Freeform 328"/>
            <p:cNvSpPr/>
            <p:nvPr userDrawn="1"/>
          </p:nvSpPr>
          <p:spPr>
            <a:xfrm>
              <a:off x="7735888" y="2719388"/>
              <a:ext cx="73025" cy="493713"/>
            </a:xfrm>
            <a:custGeom>
              <a:avLst/>
              <a:gdLst/>
              <a:ahLst/>
              <a:cxnLst>
                <a:cxn ang="0">
                  <a:pos x="42862" y="493713"/>
                </a:cxn>
                <a:cxn ang="0">
                  <a:pos x="0" y="3175"/>
                </a:cxn>
                <a:cxn ang="0">
                  <a:pos x="30162" y="0"/>
                </a:cxn>
                <a:cxn ang="0">
                  <a:pos x="73025" y="490537"/>
                </a:cxn>
                <a:cxn ang="0">
                  <a:pos x="42862" y="493713"/>
                </a:cxn>
              </a:cxnLst>
              <a:pathLst>
                <a:path w="46" h="311">
                  <a:moveTo>
                    <a:pt x="27" y="311"/>
                  </a:moveTo>
                  <a:lnTo>
                    <a:pt x="0" y="2"/>
                  </a:lnTo>
                  <a:lnTo>
                    <a:pt x="19" y="0"/>
                  </a:lnTo>
                  <a:lnTo>
                    <a:pt x="46" y="309"/>
                  </a:lnTo>
                  <a:lnTo>
                    <a:pt x="27" y="311"/>
                  </a:lnTo>
                  <a:close/>
                </a:path>
              </a:pathLst>
            </a:custGeom>
            <a:solidFill>
              <a:srgbClr val="404041"/>
            </a:solidFill>
            <a:ln w="9525">
              <a:noFill/>
            </a:ln>
          </p:spPr>
          <p:txBody>
            <a:bodyPr/>
            <a:p>
              <a:endParaRPr lang="zh-CN" altLang="en-US"/>
            </a:p>
          </p:txBody>
        </p:sp>
        <p:sp>
          <p:nvSpPr>
            <p:cNvPr id="9922" name="Freeform 329"/>
            <p:cNvSpPr/>
            <p:nvPr userDrawn="1"/>
          </p:nvSpPr>
          <p:spPr>
            <a:xfrm>
              <a:off x="7699376" y="2716213"/>
              <a:ext cx="66675" cy="141288"/>
            </a:xfrm>
            <a:custGeom>
              <a:avLst/>
              <a:gdLst/>
              <a:ahLst/>
              <a:cxnLst>
                <a:cxn ang="0">
                  <a:pos x="66675" y="6350"/>
                </a:cxn>
                <a:cxn ang="0">
                  <a:pos x="66675" y="0"/>
                </a:cxn>
                <a:cxn ang="0">
                  <a:pos x="3175" y="6350"/>
                </a:cxn>
                <a:cxn ang="0">
                  <a:pos x="3175" y="6350"/>
                </a:cxn>
                <a:cxn ang="0">
                  <a:pos x="0" y="6350"/>
                </a:cxn>
                <a:cxn ang="0">
                  <a:pos x="0" y="12700"/>
                </a:cxn>
                <a:cxn ang="0">
                  <a:pos x="11112" y="141288"/>
                </a:cxn>
                <a:cxn ang="0">
                  <a:pos x="17462" y="141288"/>
                </a:cxn>
                <a:cxn ang="0">
                  <a:pos x="23812" y="138112"/>
                </a:cxn>
                <a:cxn ang="0">
                  <a:pos x="20637" y="107950"/>
                </a:cxn>
                <a:cxn ang="0">
                  <a:pos x="14287" y="101600"/>
                </a:cxn>
                <a:cxn ang="0">
                  <a:pos x="7937" y="19050"/>
                </a:cxn>
                <a:cxn ang="0">
                  <a:pos x="7937" y="12700"/>
                </a:cxn>
                <a:cxn ang="0">
                  <a:pos x="11112" y="12700"/>
                </a:cxn>
                <a:cxn ang="0">
                  <a:pos x="66675" y="6350"/>
                </a:cxn>
              </a:cxnLst>
              <a:pathLst>
                <a:path w="42" h="89">
                  <a:moveTo>
                    <a:pt x="42" y="4"/>
                  </a:moveTo>
                  <a:lnTo>
                    <a:pt x="42" y="0"/>
                  </a:lnTo>
                  <a:lnTo>
                    <a:pt x="2" y="4"/>
                  </a:lnTo>
                  <a:lnTo>
                    <a:pt x="2" y="4"/>
                  </a:lnTo>
                  <a:lnTo>
                    <a:pt x="0" y="4"/>
                  </a:lnTo>
                  <a:lnTo>
                    <a:pt x="0" y="8"/>
                  </a:lnTo>
                  <a:lnTo>
                    <a:pt x="7" y="89"/>
                  </a:lnTo>
                  <a:lnTo>
                    <a:pt x="11" y="89"/>
                  </a:lnTo>
                  <a:lnTo>
                    <a:pt x="15" y="87"/>
                  </a:lnTo>
                  <a:lnTo>
                    <a:pt x="13" y="68"/>
                  </a:lnTo>
                  <a:lnTo>
                    <a:pt x="9" y="64"/>
                  </a:lnTo>
                  <a:lnTo>
                    <a:pt x="5" y="12"/>
                  </a:lnTo>
                  <a:lnTo>
                    <a:pt x="5" y="8"/>
                  </a:lnTo>
                  <a:lnTo>
                    <a:pt x="7" y="8"/>
                  </a:lnTo>
                  <a:lnTo>
                    <a:pt x="42" y="4"/>
                  </a:lnTo>
                  <a:close/>
                </a:path>
              </a:pathLst>
            </a:custGeom>
            <a:solidFill>
              <a:srgbClr val="ABACAE"/>
            </a:solidFill>
            <a:ln w="9525">
              <a:noFill/>
            </a:ln>
          </p:spPr>
          <p:txBody>
            <a:bodyPr/>
            <a:p>
              <a:endParaRPr lang="zh-CN" altLang="en-US"/>
            </a:p>
          </p:txBody>
        </p:sp>
        <p:sp>
          <p:nvSpPr>
            <p:cNvPr id="9923" name="Freeform 330"/>
            <p:cNvSpPr/>
            <p:nvPr userDrawn="1"/>
          </p:nvSpPr>
          <p:spPr>
            <a:xfrm>
              <a:off x="7818438" y="2762250"/>
              <a:ext cx="69850" cy="463550"/>
            </a:xfrm>
            <a:custGeom>
              <a:avLst/>
              <a:gdLst/>
              <a:ahLst/>
              <a:cxnLst>
                <a:cxn ang="0">
                  <a:pos x="69850" y="3175"/>
                </a:cxn>
                <a:cxn ang="0">
                  <a:pos x="42862" y="0"/>
                </a:cxn>
                <a:cxn ang="0">
                  <a:pos x="0" y="460375"/>
                </a:cxn>
                <a:cxn ang="0">
                  <a:pos x="26987" y="463550"/>
                </a:cxn>
                <a:cxn ang="0">
                  <a:pos x="69850" y="3175"/>
                </a:cxn>
              </a:cxnLst>
              <a:pathLst>
                <a:path w="44" h="292">
                  <a:moveTo>
                    <a:pt x="44" y="2"/>
                  </a:moveTo>
                  <a:lnTo>
                    <a:pt x="27" y="0"/>
                  </a:lnTo>
                  <a:lnTo>
                    <a:pt x="0" y="290"/>
                  </a:lnTo>
                  <a:lnTo>
                    <a:pt x="17" y="292"/>
                  </a:lnTo>
                  <a:lnTo>
                    <a:pt x="44" y="2"/>
                  </a:lnTo>
                  <a:close/>
                </a:path>
              </a:pathLst>
            </a:custGeom>
            <a:solidFill>
              <a:srgbClr val="404041"/>
            </a:solidFill>
            <a:ln w="9525">
              <a:noFill/>
            </a:ln>
          </p:spPr>
          <p:txBody>
            <a:bodyPr/>
            <a:p>
              <a:endParaRPr lang="zh-CN" altLang="en-US"/>
            </a:p>
          </p:txBody>
        </p:sp>
        <p:sp>
          <p:nvSpPr>
            <p:cNvPr id="9924" name="Freeform 331"/>
            <p:cNvSpPr/>
            <p:nvPr userDrawn="1"/>
          </p:nvSpPr>
          <p:spPr>
            <a:xfrm>
              <a:off x="7818438" y="2762250"/>
              <a:ext cx="55563" cy="463550"/>
            </a:xfrm>
            <a:custGeom>
              <a:avLst/>
              <a:gdLst/>
              <a:ahLst/>
              <a:cxnLst>
                <a:cxn ang="0">
                  <a:pos x="55563" y="0"/>
                </a:cxn>
                <a:cxn ang="0">
                  <a:pos x="42862" y="0"/>
                </a:cxn>
                <a:cxn ang="0">
                  <a:pos x="0" y="460375"/>
                </a:cxn>
                <a:cxn ang="0">
                  <a:pos x="12700" y="463550"/>
                </a:cxn>
                <a:cxn ang="0">
                  <a:pos x="55563" y="0"/>
                </a:cxn>
              </a:cxnLst>
              <a:pathLst>
                <a:path w="35" h="292">
                  <a:moveTo>
                    <a:pt x="35" y="0"/>
                  </a:moveTo>
                  <a:lnTo>
                    <a:pt x="27" y="0"/>
                  </a:lnTo>
                  <a:lnTo>
                    <a:pt x="0" y="290"/>
                  </a:lnTo>
                  <a:lnTo>
                    <a:pt x="8" y="292"/>
                  </a:lnTo>
                  <a:lnTo>
                    <a:pt x="35" y="0"/>
                  </a:lnTo>
                  <a:close/>
                </a:path>
              </a:pathLst>
            </a:custGeom>
            <a:solidFill>
              <a:srgbClr val="343538"/>
            </a:solidFill>
            <a:ln w="9525">
              <a:noFill/>
            </a:ln>
          </p:spPr>
          <p:txBody>
            <a:bodyPr/>
            <a:p>
              <a:endParaRPr lang="zh-CN" altLang="en-US"/>
            </a:p>
          </p:txBody>
        </p:sp>
        <p:sp>
          <p:nvSpPr>
            <p:cNvPr id="9925" name="Freeform 332"/>
            <p:cNvSpPr/>
            <p:nvPr userDrawn="1"/>
          </p:nvSpPr>
          <p:spPr>
            <a:xfrm>
              <a:off x="7854951" y="2643188"/>
              <a:ext cx="39688" cy="257175"/>
            </a:xfrm>
            <a:custGeom>
              <a:avLst/>
              <a:gdLst/>
              <a:ahLst/>
              <a:cxnLst>
                <a:cxn ang="0">
                  <a:pos x="36380" y="6594"/>
                </a:cxn>
                <a:cxn ang="0">
                  <a:pos x="19844" y="3297"/>
                </a:cxn>
                <a:cxn ang="0">
                  <a:pos x="0" y="151667"/>
                </a:cxn>
                <a:cxn ang="0">
                  <a:pos x="29766" y="154964"/>
                </a:cxn>
                <a:cxn ang="0">
                  <a:pos x="23151" y="257175"/>
                </a:cxn>
                <a:cxn ang="0">
                  <a:pos x="23151" y="257175"/>
                </a:cxn>
                <a:cxn ang="0">
                  <a:pos x="26458" y="237392"/>
                </a:cxn>
                <a:cxn ang="0">
                  <a:pos x="39688" y="145073"/>
                </a:cxn>
                <a:cxn ang="0">
                  <a:pos x="36380" y="6594"/>
                </a:cxn>
              </a:cxnLst>
              <a:pathLst>
                <a:path w="12" h="78">
                  <a:moveTo>
                    <a:pt x="11" y="2"/>
                  </a:moveTo>
                  <a:cubicBezTo>
                    <a:pt x="11" y="1"/>
                    <a:pt x="7" y="0"/>
                    <a:pt x="6" y="1"/>
                  </a:cubicBezTo>
                  <a:cubicBezTo>
                    <a:pt x="0" y="46"/>
                    <a:pt x="0" y="46"/>
                    <a:pt x="0" y="46"/>
                  </a:cubicBezTo>
                  <a:cubicBezTo>
                    <a:pt x="9" y="47"/>
                    <a:pt x="9" y="47"/>
                    <a:pt x="9" y="47"/>
                  </a:cubicBezTo>
                  <a:cubicBezTo>
                    <a:pt x="7" y="78"/>
                    <a:pt x="7" y="78"/>
                    <a:pt x="7" y="78"/>
                  </a:cubicBezTo>
                  <a:cubicBezTo>
                    <a:pt x="7" y="78"/>
                    <a:pt x="7" y="78"/>
                    <a:pt x="7" y="78"/>
                  </a:cubicBezTo>
                  <a:cubicBezTo>
                    <a:pt x="7" y="78"/>
                    <a:pt x="7" y="78"/>
                    <a:pt x="8" y="72"/>
                  </a:cubicBezTo>
                  <a:cubicBezTo>
                    <a:pt x="9" y="66"/>
                    <a:pt x="12" y="47"/>
                    <a:pt x="12" y="44"/>
                  </a:cubicBezTo>
                  <a:cubicBezTo>
                    <a:pt x="12" y="30"/>
                    <a:pt x="11" y="18"/>
                    <a:pt x="11" y="2"/>
                  </a:cubicBezTo>
                  <a:close/>
                </a:path>
              </a:pathLst>
            </a:custGeom>
            <a:solidFill>
              <a:srgbClr val="404041"/>
            </a:solidFill>
            <a:ln w="9525">
              <a:noFill/>
            </a:ln>
          </p:spPr>
          <p:txBody>
            <a:bodyPr/>
            <a:p>
              <a:endParaRPr lang="zh-CN" altLang="en-US"/>
            </a:p>
          </p:txBody>
        </p:sp>
        <p:sp>
          <p:nvSpPr>
            <p:cNvPr id="9926" name="Freeform 333"/>
            <p:cNvSpPr/>
            <p:nvPr userDrawn="1"/>
          </p:nvSpPr>
          <p:spPr>
            <a:xfrm>
              <a:off x="7851776" y="2787650"/>
              <a:ext cx="36513" cy="11113"/>
            </a:xfrm>
            <a:custGeom>
              <a:avLst/>
              <a:gdLst/>
              <a:ahLst/>
              <a:cxnLst>
                <a:cxn ang="0">
                  <a:pos x="36513" y="3175"/>
                </a:cxn>
                <a:cxn ang="0">
                  <a:pos x="0" y="0"/>
                </a:cxn>
                <a:cxn ang="0">
                  <a:pos x="0" y="6350"/>
                </a:cxn>
                <a:cxn ang="0">
                  <a:pos x="33337" y="11113"/>
                </a:cxn>
                <a:cxn ang="0">
                  <a:pos x="36513" y="3175"/>
                </a:cxn>
              </a:cxnLst>
              <a:pathLst>
                <a:path w="23" h="7">
                  <a:moveTo>
                    <a:pt x="23" y="2"/>
                  </a:moveTo>
                  <a:lnTo>
                    <a:pt x="0" y="0"/>
                  </a:lnTo>
                  <a:lnTo>
                    <a:pt x="0" y="4"/>
                  </a:lnTo>
                  <a:lnTo>
                    <a:pt x="21" y="7"/>
                  </a:lnTo>
                  <a:lnTo>
                    <a:pt x="23" y="2"/>
                  </a:lnTo>
                  <a:close/>
                </a:path>
              </a:pathLst>
            </a:custGeom>
            <a:solidFill>
              <a:srgbClr val="504D6B"/>
            </a:solidFill>
            <a:ln w="9525">
              <a:noFill/>
            </a:ln>
          </p:spPr>
          <p:txBody>
            <a:bodyPr/>
            <a:p>
              <a:endParaRPr lang="zh-CN" altLang="en-US"/>
            </a:p>
          </p:txBody>
        </p:sp>
        <p:sp>
          <p:nvSpPr>
            <p:cNvPr id="9927" name="Freeform 334"/>
            <p:cNvSpPr/>
            <p:nvPr userDrawn="1"/>
          </p:nvSpPr>
          <p:spPr>
            <a:xfrm>
              <a:off x="7634288" y="2771775"/>
              <a:ext cx="119063" cy="368300"/>
            </a:xfrm>
            <a:custGeom>
              <a:avLst/>
              <a:gdLst/>
              <a:ahLst/>
              <a:cxnLst>
                <a:cxn ang="0">
                  <a:pos x="0" y="12700"/>
                </a:cxn>
                <a:cxn ang="0">
                  <a:pos x="88900" y="368300"/>
                </a:cxn>
                <a:cxn ang="0">
                  <a:pos x="119063" y="361950"/>
                </a:cxn>
                <a:cxn ang="0">
                  <a:pos x="30162" y="3175"/>
                </a:cxn>
                <a:cxn ang="0">
                  <a:pos x="12700" y="0"/>
                </a:cxn>
                <a:cxn ang="0">
                  <a:pos x="0" y="12700"/>
                </a:cxn>
              </a:cxnLst>
              <a:pathLst>
                <a:path w="75" h="232">
                  <a:moveTo>
                    <a:pt x="0" y="8"/>
                  </a:moveTo>
                  <a:lnTo>
                    <a:pt x="56" y="232"/>
                  </a:lnTo>
                  <a:lnTo>
                    <a:pt x="75" y="228"/>
                  </a:lnTo>
                  <a:lnTo>
                    <a:pt x="19" y="2"/>
                  </a:lnTo>
                  <a:lnTo>
                    <a:pt x="8" y="0"/>
                  </a:lnTo>
                  <a:lnTo>
                    <a:pt x="0" y="8"/>
                  </a:lnTo>
                  <a:close/>
                </a:path>
              </a:pathLst>
            </a:custGeom>
            <a:solidFill>
              <a:srgbClr val="00394F"/>
            </a:solidFill>
            <a:ln w="9525">
              <a:noFill/>
            </a:ln>
          </p:spPr>
          <p:txBody>
            <a:bodyPr/>
            <a:p>
              <a:endParaRPr lang="zh-CN" altLang="en-US"/>
            </a:p>
          </p:txBody>
        </p:sp>
        <p:sp>
          <p:nvSpPr>
            <p:cNvPr id="9928" name="Freeform 335"/>
            <p:cNvSpPr/>
            <p:nvPr userDrawn="1"/>
          </p:nvSpPr>
          <p:spPr>
            <a:xfrm>
              <a:off x="7634288" y="2768600"/>
              <a:ext cx="104775" cy="371475"/>
            </a:xfrm>
            <a:custGeom>
              <a:avLst/>
              <a:gdLst/>
              <a:ahLst/>
              <a:cxnLst>
                <a:cxn ang="0">
                  <a:pos x="0" y="15875"/>
                </a:cxn>
                <a:cxn ang="0">
                  <a:pos x="88900" y="371475"/>
                </a:cxn>
                <a:cxn ang="0">
                  <a:pos x="104775" y="368300"/>
                </a:cxn>
                <a:cxn ang="0">
                  <a:pos x="12700" y="0"/>
                </a:cxn>
                <a:cxn ang="0">
                  <a:pos x="0" y="15875"/>
                </a:cxn>
              </a:cxnLst>
              <a:pathLst>
                <a:path w="66" h="234">
                  <a:moveTo>
                    <a:pt x="0" y="10"/>
                  </a:moveTo>
                  <a:lnTo>
                    <a:pt x="56" y="234"/>
                  </a:lnTo>
                  <a:lnTo>
                    <a:pt x="66" y="232"/>
                  </a:lnTo>
                  <a:lnTo>
                    <a:pt x="8" y="0"/>
                  </a:lnTo>
                  <a:lnTo>
                    <a:pt x="0" y="10"/>
                  </a:lnTo>
                  <a:close/>
                </a:path>
              </a:pathLst>
            </a:custGeom>
            <a:solidFill>
              <a:srgbClr val="00465E"/>
            </a:solidFill>
            <a:ln w="9525">
              <a:noFill/>
            </a:ln>
          </p:spPr>
          <p:txBody>
            <a:bodyPr/>
            <a:p>
              <a:endParaRPr lang="zh-CN" altLang="en-US"/>
            </a:p>
          </p:txBody>
        </p:sp>
        <p:sp>
          <p:nvSpPr>
            <p:cNvPr id="9929" name="Freeform 336"/>
            <p:cNvSpPr/>
            <p:nvPr userDrawn="1"/>
          </p:nvSpPr>
          <p:spPr>
            <a:xfrm>
              <a:off x="7627938" y="2692400"/>
              <a:ext cx="36513" cy="98425"/>
            </a:xfrm>
            <a:custGeom>
              <a:avLst/>
              <a:gdLst/>
              <a:ahLst/>
              <a:cxnLst>
                <a:cxn ang="0">
                  <a:pos x="36513" y="82020"/>
                </a:cxn>
                <a:cxn ang="0">
                  <a:pos x="0" y="0"/>
                </a:cxn>
                <a:cxn ang="0">
                  <a:pos x="6638" y="91863"/>
                </a:cxn>
                <a:cxn ang="0">
                  <a:pos x="13277" y="98425"/>
                </a:cxn>
                <a:cxn ang="0">
                  <a:pos x="19916" y="82020"/>
                </a:cxn>
                <a:cxn ang="0">
                  <a:pos x="33193" y="91863"/>
                </a:cxn>
                <a:cxn ang="0">
                  <a:pos x="36513" y="82020"/>
                </a:cxn>
              </a:cxnLst>
              <a:pathLst>
                <a:path w="11" h="30">
                  <a:moveTo>
                    <a:pt x="11" y="25"/>
                  </a:moveTo>
                  <a:cubicBezTo>
                    <a:pt x="0" y="0"/>
                    <a:pt x="0" y="0"/>
                    <a:pt x="0" y="0"/>
                  </a:cubicBezTo>
                  <a:cubicBezTo>
                    <a:pt x="2" y="28"/>
                    <a:pt x="2" y="28"/>
                    <a:pt x="2" y="28"/>
                  </a:cubicBezTo>
                  <a:cubicBezTo>
                    <a:pt x="2" y="28"/>
                    <a:pt x="3" y="30"/>
                    <a:pt x="4" y="30"/>
                  </a:cubicBezTo>
                  <a:cubicBezTo>
                    <a:pt x="6" y="29"/>
                    <a:pt x="4" y="25"/>
                    <a:pt x="6" y="25"/>
                  </a:cubicBezTo>
                  <a:cubicBezTo>
                    <a:pt x="8" y="24"/>
                    <a:pt x="9" y="28"/>
                    <a:pt x="10" y="28"/>
                  </a:cubicBezTo>
                  <a:cubicBezTo>
                    <a:pt x="11" y="28"/>
                    <a:pt x="11" y="25"/>
                    <a:pt x="11" y="25"/>
                  </a:cubicBezTo>
                  <a:close/>
                </a:path>
              </a:pathLst>
            </a:custGeom>
            <a:solidFill>
              <a:srgbClr val="FBD2C0"/>
            </a:solidFill>
            <a:ln w="9525">
              <a:noFill/>
            </a:ln>
          </p:spPr>
          <p:txBody>
            <a:bodyPr/>
            <a:p>
              <a:endParaRPr lang="zh-CN" altLang="en-US"/>
            </a:p>
          </p:txBody>
        </p:sp>
        <p:sp>
          <p:nvSpPr>
            <p:cNvPr id="9930" name="Freeform 337"/>
            <p:cNvSpPr/>
            <p:nvPr userDrawn="1"/>
          </p:nvSpPr>
          <p:spPr>
            <a:xfrm>
              <a:off x="7627938" y="2692400"/>
              <a:ext cx="19050" cy="98425"/>
            </a:xfrm>
            <a:custGeom>
              <a:avLst/>
              <a:gdLst/>
              <a:ahLst/>
              <a:cxnLst>
                <a:cxn ang="0">
                  <a:pos x="0" y="0"/>
                </a:cxn>
                <a:cxn ang="0">
                  <a:pos x="6350" y="91863"/>
                </a:cxn>
                <a:cxn ang="0">
                  <a:pos x="12700" y="98425"/>
                </a:cxn>
                <a:cxn ang="0">
                  <a:pos x="19050" y="82020"/>
                </a:cxn>
                <a:cxn ang="0">
                  <a:pos x="19050" y="82020"/>
                </a:cxn>
                <a:cxn ang="0">
                  <a:pos x="0" y="0"/>
                </a:cxn>
              </a:cxnLst>
              <a:pathLst>
                <a:path w="6" h="30">
                  <a:moveTo>
                    <a:pt x="0" y="0"/>
                  </a:moveTo>
                  <a:cubicBezTo>
                    <a:pt x="2" y="28"/>
                    <a:pt x="2" y="28"/>
                    <a:pt x="2" y="28"/>
                  </a:cubicBezTo>
                  <a:cubicBezTo>
                    <a:pt x="2" y="28"/>
                    <a:pt x="3" y="30"/>
                    <a:pt x="4" y="30"/>
                  </a:cubicBezTo>
                  <a:cubicBezTo>
                    <a:pt x="6" y="29"/>
                    <a:pt x="4" y="25"/>
                    <a:pt x="6" y="25"/>
                  </a:cubicBezTo>
                  <a:cubicBezTo>
                    <a:pt x="6" y="25"/>
                    <a:pt x="6" y="25"/>
                    <a:pt x="6" y="25"/>
                  </a:cubicBezTo>
                  <a:lnTo>
                    <a:pt x="0" y="0"/>
                  </a:lnTo>
                  <a:close/>
                </a:path>
              </a:pathLst>
            </a:custGeom>
            <a:solidFill>
              <a:srgbClr val="DBB4A5"/>
            </a:solidFill>
            <a:ln w="9525">
              <a:noFill/>
            </a:ln>
          </p:spPr>
          <p:txBody>
            <a:bodyPr/>
            <a:p>
              <a:endParaRPr lang="zh-CN" altLang="en-US"/>
            </a:p>
          </p:txBody>
        </p:sp>
        <p:sp>
          <p:nvSpPr>
            <p:cNvPr id="9931" name="Freeform 338"/>
            <p:cNvSpPr/>
            <p:nvPr userDrawn="1"/>
          </p:nvSpPr>
          <p:spPr>
            <a:xfrm>
              <a:off x="7627938" y="2692400"/>
              <a:ext cx="9525" cy="30163"/>
            </a:xfrm>
            <a:custGeom>
              <a:avLst/>
              <a:gdLst/>
              <a:ahLst/>
              <a:cxnLst>
                <a:cxn ang="0">
                  <a:pos x="9525" y="26987"/>
                </a:cxn>
                <a:cxn ang="0">
                  <a:pos x="0" y="0"/>
                </a:cxn>
                <a:cxn ang="0">
                  <a:pos x="3175" y="30163"/>
                </a:cxn>
                <a:cxn ang="0">
                  <a:pos x="9525" y="26987"/>
                </a:cxn>
              </a:cxnLst>
              <a:pathLst>
                <a:path w="6" h="19">
                  <a:moveTo>
                    <a:pt x="6" y="17"/>
                  </a:moveTo>
                  <a:lnTo>
                    <a:pt x="0" y="0"/>
                  </a:lnTo>
                  <a:lnTo>
                    <a:pt x="2" y="19"/>
                  </a:lnTo>
                  <a:lnTo>
                    <a:pt x="6" y="17"/>
                  </a:lnTo>
                  <a:close/>
                </a:path>
              </a:pathLst>
            </a:custGeom>
            <a:solidFill>
              <a:srgbClr val="414142"/>
            </a:solidFill>
            <a:ln w="9525">
              <a:noFill/>
            </a:ln>
          </p:spPr>
          <p:txBody>
            <a:bodyPr/>
            <a:p>
              <a:endParaRPr lang="zh-CN" altLang="en-US"/>
            </a:p>
          </p:txBody>
        </p:sp>
        <p:sp>
          <p:nvSpPr>
            <p:cNvPr id="9932" name="Freeform 339"/>
            <p:cNvSpPr/>
            <p:nvPr userDrawn="1"/>
          </p:nvSpPr>
          <p:spPr>
            <a:xfrm>
              <a:off x="7656513" y="2728913"/>
              <a:ext cx="79375" cy="379413"/>
            </a:xfrm>
            <a:custGeom>
              <a:avLst/>
              <a:gdLst/>
              <a:ahLst/>
              <a:cxnLst>
                <a:cxn ang="0">
                  <a:pos x="0" y="9525"/>
                </a:cxn>
                <a:cxn ang="0">
                  <a:pos x="50800" y="379413"/>
                </a:cxn>
                <a:cxn ang="0">
                  <a:pos x="79375" y="371475"/>
                </a:cxn>
                <a:cxn ang="0">
                  <a:pos x="33337" y="6350"/>
                </a:cxn>
                <a:cxn ang="0">
                  <a:pos x="17462" y="0"/>
                </a:cxn>
                <a:cxn ang="0">
                  <a:pos x="0" y="9525"/>
                </a:cxn>
              </a:cxnLst>
              <a:pathLst>
                <a:path w="50" h="239">
                  <a:moveTo>
                    <a:pt x="0" y="6"/>
                  </a:moveTo>
                  <a:lnTo>
                    <a:pt x="32" y="239"/>
                  </a:lnTo>
                  <a:lnTo>
                    <a:pt x="50" y="234"/>
                  </a:lnTo>
                  <a:lnTo>
                    <a:pt x="21" y="4"/>
                  </a:lnTo>
                  <a:lnTo>
                    <a:pt x="11" y="0"/>
                  </a:lnTo>
                  <a:lnTo>
                    <a:pt x="0" y="6"/>
                  </a:lnTo>
                  <a:close/>
                </a:path>
              </a:pathLst>
            </a:custGeom>
            <a:solidFill>
              <a:srgbClr val="00394F"/>
            </a:solidFill>
            <a:ln w="9525">
              <a:noFill/>
            </a:ln>
          </p:spPr>
          <p:txBody>
            <a:bodyPr/>
            <a:p>
              <a:endParaRPr lang="zh-CN" altLang="en-US"/>
            </a:p>
          </p:txBody>
        </p:sp>
        <p:sp>
          <p:nvSpPr>
            <p:cNvPr id="9933" name="Freeform 340"/>
            <p:cNvSpPr/>
            <p:nvPr userDrawn="1"/>
          </p:nvSpPr>
          <p:spPr>
            <a:xfrm>
              <a:off x="7656513" y="2725738"/>
              <a:ext cx="66675" cy="382588"/>
            </a:xfrm>
            <a:custGeom>
              <a:avLst/>
              <a:gdLst/>
              <a:ahLst/>
              <a:cxnLst>
                <a:cxn ang="0">
                  <a:pos x="0" y="12700"/>
                </a:cxn>
                <a:cxn ang="0">
                  <a:pos x="50800" y="382588"/>
                </a:cxn>
                <a:cxn ang="0">
                  <a:pos x="66675" y="379412"/>
                </a:cxn>
                <a:cxn ang="0">
                  <a:pos x="17462" y="0"/>
                </a:cxn>
                <a:cxn ang="0">
                  <a:pos x="0" y="12700"/>
                </a:cxn>
              </a:cxnLst>
              <a:pathLst>
                <a:path w="42" h="241">
                  <a:moveTo>
                    <a:pt x="0" y="8"/>
                  </a:moveTo>
                  <a:lnTo>
                    <a:pt x="32" y="241"/>
                  </a:lnTo>
                  <a:lnTo>
                    <a:pt x="42" y="239"/>
                  </a:lnTo>
                  <a:lnTo>
                    <a:pt x="11" y="0"/>
                  </a:lnTo>
                  <a:lnTo>
                    <a:pt x="0" y="8"/>
                  </a:lnTo>
                  <a:close/>
                </a:path>
              </a:pathLst>
            </a:custGeom>
            <a:solidFill>
              <a:srgbClr val="00465E"/>
            </a:solidFill>
            <a:ln w="9525">
              <a:noFill/>
            </a:ln>
          </p:spPr>
          <p:txBody>
            <a:bodyPr/>
            <a:p>
              <a:endParaRPr lang="zh-CN" altLang="en-US"/>
            </a:p>
          </p:txBody>
        </p:sp>
        <p:sp>
          <p:nvSpPr>
            <p:cNvPr id="9934" name="Freeform 341"/>
            <p:cNvSpPr/>
            <p:nvPr userDrawn="1"/>
          </p:nvSpPr>
          <p:spPr>
            <a:xfrm>
              <a:off x="7656513" y="2649538"/>
              <a:ext cx="33338" cy="98425"/>
            </a:xfrm>
            <a:custGeom>
              <a:avLst/>
              <a:gdLst/>
              <a:ahLst/>
              <a:cxnLst>
                <a:cxn ang="0">
                  <a:pos x="33338" y="85301"/>
                </a:cxn>
                <a:cxn ang="0">
                  <a:pos x="6667" y="0"/>
                </a:cxn>
                <a:cxn ang="0">
                  <a:pos x="0" y="88582"/>
                </a:cxn>
                <a:cxn ang="0">
                  <a:pos x="10001" y="95144"/>
                </a:cxn>
                <a:cxn ang="0">
                  <a:pos x="16669" y="82020"/>
                </a:cxn>
                <a:cxn ang="0">
                  <a:pos x="30004" y="95144"/>
                </a:cxn>
                <a:cxn ang="0">
                  <a:pos x="33338" y="85301"/>
                </a:cxn>
              </a:cxnLst>
              <a:pathLst>
                <a:path w="10" h="30">
                  <a:moveTo>
                    <a:pt x="10" y="26"/>
                  </a:moveTo>
                  <a:cubicBezTo>
                    <a:pt x="2" y="0"/>
                    <a:pt x="2" y="0"/>
                    <a:pt x="2" y="0"/>
                  </a:cubicBezTo>
                  <a:cubicBezTo>
                    <a:pt x="0" y="27"/>
                    <a:pt x="0" y="27"/>
                    <a:pt x="0" y="27"/>
                  </a:cubicBezTo>
                  <a:cubicBezTo>
                    <a:pt x="1" y="28"/>
                    <a:pt x="2" y="30"/>
                    <a:pt x="3" y="29"/>
                  </a:cubicBezTo>
                  <a:cubicBezTo>
                    <a:pt x="4" y="29"/>
                    <a:pt x="3" y="25"/>
                    <a:pt x="5" y="25"/>
                  </a:cubicBezTo>
                  <a:cubicBezTo>
                    <a:pt x="7" y="25"/>
                    <a:pt x="7" y="29"/>
                    <a:pt x="9" y="29"/>
                  </a:cubicBezTo>
                  <a:cubicBezTo>
                    <a:pt x="10" y="28"/>
                    <a:pt x="10" y="26"/>
                    <a:pt x="10" y="26"/>
                  </a:cubicBezTo>
                  <a:close/>
                </a:path>
              </a:pathLst>
            </a:custGeom>
            <a:solidFill>
              <a:srgbClr val="FBD2C0"/>
            </a:solidFill>
            <a:ln w="9525">
              <a:noFill/>
            </a:ln>
          </p:spPr>
          <p:txBody>
            <a:bodyPr/>
            <a:p>
              <a:endParaRPr lang="zh-CN" altLang="en-US"/>
            </a:p>
          </p:txBody>
        </p:sp>
        <p:sp>
          <p:nvSpPr>
            <p:cNvPr id="9935" name="Freeform 342"/>
            <p:cNvSpPr/>
            <p:nvPr userDrawn="1"/>
          </p:nvSpPr>
          <p:spPr>
            <a:xfrm>
              <a:off x="7656513" y="2649538"/>
              <a:ext cx="17463" cy="98425"/>
            </a:xfrm>
            <a:custGeom>
              <a:avLst/>
              <a:gdLst/>
              <a:ahLst/>
              <a:cxnLst>
                <a:cxn ang="0">
                  <a:pos x="6985" y="0"/>
                </a:cxn>
                <a:cxn ang="0">
                  <a:pos x="0" y="88582"/>
                </a:cxn>
                <a:cxn ang="0">
                  <a:pos x="10477" y="95144"/>
                </a:cxn>
                <a:cxn ang="0">
                  <a:pos x="17463" y="82020"/>
                </a:cxn>
                <a:cxn ang="0">
                  <a:pos x="17463" y="82020"/>
                </a:cxn>
                <a:cxn ang="0">
                  <a:pos x="6985" y="0"/>
                </a:cxn>
              </a:cxnLst>
              <a:pathLst>
                <a:path w="5" h="30">
                  <a:moveTo>
                    <a:pt x="2" y="0"/>
                  </a:moveTo>
                  <a:cubicBezTo>
                    <a:pt x="0" y="27"/>
                    <a:pt x="0" y="27"/>
                    <a:pt x="0" y="27"/>
                  </a:cubicBezTo>
                  <a:cubicBezTo>
                    <a:pt x="1" y="28"/>
                    <a:pt x="2" y="30"/>
                    <a:pt x="3" y="29"/>
                  </a:cubicBezTo>
                  <a:cubicBezTo>
                    <a:pt x="4" y="29"/>
                    <a:pt x="3" y="25"/>
                    <a:pt x="5" y="25"/>
                  </a:cubicBezTo>
                  <a:cubicBezTo>
                    <a:pt x="5" y="25"/>
                    <a:pt x="5" y="25"/>
                    <a:pt x="5" y="25"/>
                  </a:cubicBezTo>
                  <a:lnTo>
                    <a:pt x="2" y="0"/>
                  </a:lnTo>
                  <a:close/>
                </a:path>
              </a:pathLst>
            </a:custGeom>
            <a:solidFill>
              <a:srgbClr val="DBB4A5"/>
            </a:solidFill>
            <a:ln w="9525">
              <a:noFill/>
            </a:ln>
          </p:spPr>
          <p:txBody>
            <a:bodyPr/>
            <a:p>
              <a:endParaRPr lang="zh-CN" altLang="en-US"/>
            </a:p>
          </p:txBody>
        </p:sp>
        <p:sp>
          <p:nvSpPr>
            <p:cNvPr id="9936" name="Freeform 343"/>
            <p:cNvSpPr/>
            <p:nvPr userDrawn="1"/>
          </p:nvSpPr>
          <p:spPr>
            <a:xfrm>
              <a:off x="7664451" y="2649538"/>
              <a:ext cx="9525" cy="26988"/>
            </a:xfrm>
            <a:custGeom>
              <a:avLst/>
              <a:gdLst/>
              <a:ahLst/>
              <a:cxnLst>
                <a:cxn ang="0">
                  <a:pos x="9525" y="26988"/>
                </a:cxn>
                <a:cxn ang="0">
                  <a:pos x="0" y="0"/>
                </a:cxn>
                <a:cxn ang="0">
                  <a:pos x="0" y="26988"/>
                </a:cxn>
                <a:cxn ang="0">
                  <a:pos x="9525" y="26988"/>
                </a:cxn>
              </a:cxnLst>
              <a:pathLst>
                <a:path w="6" h="17">
                  <a:moveTo>
                    <a:pt x="6" y="17"/>
                  </a:moveTo>
                  <a:lnTo>
                    <a:pt x="0" y="0"/>
                  </a:lnTo>
                  <a:lnTo>
                    <a:pt x="0" y="17"/>
                  </a:lnTo>
                  <a:lnTo>
                    <a:pt x="6" y="17"/>
                  </a:lnTo>
                  <a:close/>
                </a:path>
              </a:pathLst>
            </a:custGeom>
            <a:solidFill>
              <a:srgbClr val="414142"/>
            </a:solidFill>
            <a:ln w="9525">
              <a:noFill/>
            </a:ln>
          </p:spPr>
          <p:txBody>
            <a:bodyPr/>
            <a:p>
              <a:endParaRPr lang="zh-CN" altLang="en-US"/>
            </a:p>
          </p:txBody>
        </p:sp>
        <p:sp>
          <p:nvSpPr>
            <p:cNvPr id="9937" name="Freeform 344"/>
            <p:cNvSpPr/>
            <p:nvPr userDrawn="1"/>
          </p:nvSpPr>
          <p:spPr>
            <a:xfrm>
              <a:off x="7643813" y="2887663"/>
              <a:ext cx="247650" cy="398463"/>
            </a:xfrm>
            <a:custGeom>
              <a:avLst/>
              <a:gdLst/>
              <a:ahLst/>
              <a:cxnLst>
                <a:cxn ang="0">
                  <a:pos x="247650" y="0"/>
                </a:cxn>
                <a:cxn ang="0">
                  <a:pos x="247650" y="368825"/>
                </a:cxn>
                <a:cxn ang="0">
                  <a:pos x="227838" y="398463"/>
                </a:cxn>
                <a:cxn ang="0">
                  <a:pos x="19812" y="398463"/>
                </a:cxn>
                <a:cxn ang="0">
                  <a:pos x="0" y="368825"/>
                </a:cxn>
                <a:cxn ang="0">
                  <a:pos x="0" y="0"/>
                </a:cxn>
                <a:cxn ang="0">
                  <a:pos x="247650" y="0"/>
                </a:cxn>
              </a:cxnLst>
              <a:pathLst>
                <a:path w="75" h="121">
                  <a:moveTo>
                    <a:pt x="75" y="0"/>
                  </a:moveTo>
                  <a:cubicBezTo>
                    <a:pt x="75" y="112"/>
                    <a:pt x="75" y="112"/>
                    <a:pt x="75" y="112"/>
                  </a:cubicBezTo>
                  <a:cubicBezTo>
                    <a:pt x="75" y="117"/>
                    <a:pt x="72" y="121"/>
                    <a:pt x="69" y="121"/>
                  </a:cubicBezTo>
                  <a:cubicBezTo>
                    <a:pt x="6" y="121"/>
                    <a:pt x="6" y="121"/>
                    <a:pt x="6" y="121"/>
                  </a:cubicBezTo>
                  <a:cubicBezTo>
                    <a:pt x="3" y="121"/>
                    <a:pt x="0" y="117"/>
                    <a:pt x="0" y="112"/>
                  </a:cubicBezTo>
                  <a:cubicBezTo>
                    <a:pt x="0" y="0"/>
                    <a:pt x="0" y="0"/>
                    <a:pt x="0" y="0"/>
                  </a:cubicBezTo>
                  <a:lnTo>
                    <a:pt x="75" y="0"/>
                  </a:lnTo>
                  <a:close/>
                </a:path>
              </a:pathLst>
            </a:custGeom>
            <a:solidFill>
              <a:srgbClr val="6D6E70"/>
            </a:solidFill>
            <a:ln w="9525">
              <a:noFill/>
            </a:ln>
          </p:spPr>
          <p:txBody>
            <a:bodyPr/>
            <a:p>
              <a:endParaRPr lang="zh-CN" altLang="en-US"/>
            </a:p>
          </p:txBody>
        </p:sp>
        <p:sp>
          <p:nvSpPr>
            <p:cNvPr id="9938" name="Rectangle 345"/>
            <p:cNvSpPr/>
            <p:nvPr userDrawn="1"/>
          </p:nvSpPr>
          <p:spPr>
            <a:xfrm>
              <a:off x="7643813" y="2887663"/>
              <a:ext cx="247650" cy="38100"/>
            </a:xfrm>
            <a:prstGeom prst="rect">
              <a:avLst/>
            </a:prstGeom>
            <a:solidFill>
              <a:srgbClr val="4040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39" name="Freeform 346"/>
            <p:cNvSpPr/>
            <p:nvPr userDrawn="1"/>
          </p:nvSpPr>
          <p:spPr>
            <a:xfrm>
              <a:off x="7766051" y="2925763"/>
              <a:ext cx="125413" cy="360363"/>
            </a:xfrm>
            <a:custGeom>
              <a:avLst/>
              <a:gdLst/>
              <a:ahLst/>
              <a:cxnLst>
                <a:cxn ang="0">
                  <a:pos x="125413" y="330608"/>
                </a:cxn>
                <a:cxn ang="0">
                  <a:pos x="125413" y="0"/>
                </a:cxn>
                <a:cxn ang="0">
                  <a:pos x="0" y="0"/>
                </a:cxn>
                <a:cxn ang="0">
                  <a:pos x="0" y="360363"/>
                </a:cxn>
                <a:cxn ang="0">
                  <a:pos x="105610" y="360363"/>
                </a:cxn>
                <a:cxn ang="0">
                  <a:pos x="125413" y="330608"/>
                </a:cxn>
              </a:cxnLst>
              <a:pathLst>
                <a:path w="38" h="109">
                  <a:moveTo>
                    <a:pt x="38" y="100"/>
                  </a:moveTo>
                  <a:cubicBezTo>
                    <a:pt x="38" y="0"/>
                    <a:pt x="38" y="0"/>
                    <a:pt x="38" y="0"/>
                  </a:cubicBezTo>
                  <a:cubicBezTo>
                    <a:pt x="0" y="0"/>
                    <a:pt x="0" y="0"/>
                    <a:pt x="0" y="0"/>
                  </a:cubicBezTo>
                  <a:cubicBezTo>
                    <a:pt x="0" y="109"/>
                    <a:pt x="0" y="109"/>
                    <a:pt x="0" y="109"/>
                  </a:cubicBezTo>
                  <a:cubicBezTo>
                    <a:pt x="32" y="109"/>
                    <a:pt x="32" y="109"/>
                    <a:pt x="32" y="109"/>
                  </a:cubicBezTo>
                  <a:cubicBezTo>
                    <a:pt x="35" y="109"/>
                    <a:pt x="38" y="105"/>
                    <a:pt x="38" y="100"/>
                  </a:cubicBezTo>
                  <a:close/>
                </a:path>
              </a:pathLst>
            </a:custGeom>
            <a:solidFill>
              <a:srgbClr val="7F8085"/>
            </a:solidFill>
            <a:ln w="9525">
              <a:noFill/>
            </a:ln>
          </p:spPr>
          <p:txBody>
            <a:bodyPr/>
            <a:p>
              <a:endParaRPr lang="zh-CN" altLang="en-US"/>
            </a:p>
          </p:txBody>
        </p:sp>
        <p:sp>
          <p:nvSpPr>
            <p:cNvPr id="9940" name="Rectangle 347"/>
            <p:cNvSpPr/>
            <p:nvPr userDrawn="1"/>
          </p:nvSpPr>
          <p:spPr>
            <a:xfrm>
              <a:off x="7766051" y="2887663"/>
              <a:ext cx="125413" cy="38100"/>
            </a:xfrm>
            <a:prstGeom prst="rect">
              <a:avLst/>
            </a:prstGeom>
            <a:solidFill>
              <a:srgbClr val="535456"/>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41" name="Freeform 348"/>
            <p:cNvSpPr/>
            <p:nvPr userDrawn="1"/>
          </p:nvSpPr>
          <p:spPr>
            <a:xfrm>
              <a:off x="3311526" y="4498975"/>
              <a:ext cx="73025" cy="187325"/>
            </a:xfrm>
            <a:custGeom>
              <a:avLst/>
              <a:gdLst/>
              <a:ahLst/>
              <a:cxnLst>
                <a:cxn ang="0">
                  <a:pos x="36512" y="0"/>
                </a:cxn>
                <a:cxn ang="0">
                  <a:pos x="36512" y="0"/>
                </a:cxn>
                <a:cxn ang="0">
                  <a:pos x="0" y="39436"/>
                </a:cxn>
                <a:cxn ang="0">
                  <a:pos x="0" y="147888"/>
                </a:cxn>
                <a:cxn ang="0">
                  <a:pos x="36512" y="187325"/>
                </a:cxn>
                <a:cxn ang="0">
                  <a:pos x="36512" y="187325"/>
                </a:cxn>
                <a:cxn ang="0">
                  <a:pos x="73025" y="147888"/>
                </a:cxn>
                <a:cxn ang="0">
                  <a:pos x="73025" y="39436"/>
                </a:cxn>
                <a:cxn ang="0">
                  <a:pos x="36512" y="0"/>
                </a:cxn>
              </a:cxnLst>
              <a:pathLst>
                <a:path w="22" h="57">
                  <a:moveTo>
                    <a:pt x="11" y="0"/>
                  </a:moveTo>
                  <a:cubicBezTo>
                    <a:pt x="11" y="0"/>
                    <a:pt x="11" y="0"/>
                    <a:pt x="11" y="0"/>
                  </a:cubicBezTo>
                  <a:cubicBezTo>
                    <a:pt x="5" y="0"/>
                    <a:pt x="0" y="6"/>
                    <a:pt x="0" y="12"/>
                  </a:cubicBezTo>
                  <a:cubicBezTo>
                    <a:pt x="0" y="45"/>
                    <a:pt x="0" y="45"/>
                    <a:pt x="0" y="45"/>
                  </a:cubicBezTo>
                  <a:cubicBezTo>
                    <a:pt x="0" y="52"/>
                    <a:pt x="5" y="57"/>
                    <a:pt x="11" y="57"/>
                  </a:cubicBezTo>
                  <a:cubicBezTo>
                    <a:pt x="11" y="57"/>
                    <a:pt x="11" y="57"/>
                    <a:pt x="11" y="57"/>
                  </a:cubicBezTo>
                  <a:cubicBezTo>
                    <a:pt x="17" y="57"/>
                    <a:pt x="22" y="52"/>
                    <a:pt x="22" y="45"/>
                  </a:cubicBezTo>
                  <a:cubicBezTo>
                    <a:pt x="22" y="12"/>
                    <a:pt x="22" y="12"/>
                    <a:pt x="22" y="12"/>
                  </a:cubicBezTo>
                  <a:cubicBezTo>
                    <a:pt x="22" y="6"/>
                    <a:pt x="17" y="0"/>
                    <a:pt x="11" y="0"/>
                  </a:cubicBezTo>
                  <a:close/>
                </a:path>
              </a:pathLst>
            </a:custGeom>
            <a:solidFill>
              <a:srgbClr val="638F8E"/>
            </a:solidFill>
            <a:ln w="9525">
              <a:noFill/>
            </a:ln>
          </p:spPr>
          <p:txBody>
            <a:bodyPr/>
            <a:p>
              <a:endParaRPr lang="zh-CN" altLang="en-US"/>
            </a:p>
          </p:txBody>
        </p:sp>
        <p:sp>
          <p:nvSpPr>
            <p:cNvPr id="9942" name="Freeform 349"/>
            <p:cNvSpPr/>
            <p:nvPr userDrawn="1"/>
          </p:nvSpPr>
          <p:spPr>
            <a:xfrm>
              <a:off x="3311526" y="4686300"/>
              <a:ext cx="73025" cy="190500"/>
            </a:xfrm>
            <a:custGeom>
              <a:avLst/>
              <a:gdLst/>
              <a:ahLst/>
              <a:cxnLst>
                <a:cxn ang="0">
                  <a:pos x="36512" y="0"/>
                </a:cxn>
                <a:cxn ang="0">
                  <a:pos x="36512" y="0"/>
                </a:cxn>
                <a:cxn ang="0">
                  <a:pos x="0" y="42698"/>
                </a:cxn>
                <a:cxn ang="0">
                  <a:pos x="0" y="147801"/>
                </a:cxn>
                <a:cxn ang="0">
                  <a:pos x="36512" y="190500"/>
                </a:cxn>
                <a:cxn ang="0">
                  <a:pos x="36512" y="190500"/>
                </a:cxn>
                <a:cxn ang="0">
                  <a:pos x="73025" y="147801"/>
                </a:cxn>
                <a:cxn ang="0">
                  <a:pos x="73025" y="42698"/>
                </a:cxn>
                <a:cxn ang="0">
                  <a:pos x="36512" y="0"/>
                </a:cxn>
              </a:cxnLst>
              <a:pathLst>
                <a:path w="22" h="58">
                  <a:moveTo>
                    <a:pt x="11" y="0"/>
                  </a:moveTo>
                  <a:cubicBezTo>
                    <a:pt x="11" y="0"/>
                    <a:pt x="11" y="0"/>
                    <a:pt x="11" y="0"/>
                  </a:cubicBezTo>
                  <a:cubicBezTo>
                    <a:pt x="5" y="0"/>
                    <a:pt x="0" y="6"/>
                    <a:pt x="0" y="13"/>
                  </a:cubicBezTo>
                  <a:cubicBezTo>
                    <a:pt x="0" y="45"/>
                    <a:pt x="0" y="45"/>
                    <a:pt x="0" y="45"/>
                  </a:cubicBezTo>
                  <a:cubicBezTo>
                    <a:pt x="0" y="52"/>
                    <a:pt x="5" y="58"/>
                    <a:pt x="11" y="58"/>
                  </a:cubicBezTo>
                  <a:cubicBezTo>
                    <a:pt x="11" y="58"/>
                    <a:pt x="11" y="58"/>
                    <a:pt x="11" y="58"/>
                  </a:cubicBezTo>
                  <a:cubicBezTo>
                    <a:pt x="17" y="58"/>
                    <a:pt x="22" y="52"/>
                    <a:pt x="22" y="45"/>
                  </a:cubicBezTo>
                  <a:cubicBezTo>
                    <a:pt x="22" y="13"/>
                    <a:pt x="22" y="13"/>
                    <a:pt x="22" y="13"/>
                  </a:cubicBezTo>
                  <a:cubicBezTo>
                    <a:pt x="22" y="6"/>
                    <a:pt x="17" y="0"/>
                    <a:pt x="11" y="0"/>
                  </a:cubicBezTo>
                  <a:close/>
                </a:path>
              </a:pathLst>
            </a:custGeom>
            <a:solidFill>
              <a:srgbClr val="F48245"/>
            </a:solidFill>
            <a:ln w="9525">
              <a:noFill/>
            </a:ln>
          </p:spPr>
          <p:txBody>
            <a:bodyPr/>
            <a:p>
              <a:endParaRPr lang="zh-CN" altLang="en-US"/>
            </a:p>
          </p:txBody>
        </p:sp>
        <p:sp>
          <p:nvSpPr>
            <p:cNvPr id="9943" name="Freeform 350"/>
            <p:cNvSpPr/>
            <p:nvPr userDrawn="1"/>
          </p:nvSpPr>
          <p:spPr>
            <a:xfrm>
              <a:off x="3311526" y="4310063"/>
              <a:ext cx="755650" cy="922338"/>
            </a:xfrm>
            <a:custGeom>
              <a:avLst/>
              <a:gdLst/>
              <a:ahLst/>
              <a:cxnLst>
                <a:cxn ang="0">
                  <a:pos x="755650" y="0"/>
                </a:cxn>
                <a:cxn ang="0">
                  <a:pos x="36297" y="0"/>
                </a:cxn>
                <a:cxn ang="0">
                  <a:pos x="0" y="39528"/>
                </a:cxn>
                <a:cxn ang="0">
                  <a:pos x="0" y="148232"/>
                </a:cxn>
                <a:cxn ang="0">
                  <a:pos x="36297" y="187761"/>
                </a:cxn>
                <a:cxn ang="0">
                  <a:pos x="36297" y="922338"/>
                </a:cxn>
                <a:cxn ang="0">
                  <a:pos x="755650" y="922338"/>
                </a:cxn>
                <a:cxn ang="0">
                  <a:pos x="755650" y="0"/>
                </a:cxn>
              </a:cxnLst>
              <a:pathLst>
                <a:path w="229" h="280">
                  <a:moveTo>
                    <a:pt x="229" y="0"/>
                  </a:moveTo>
                  <a:cubicBezTo>
                    <a:pt x="11" y="0"/>
                    <a:pt x="11" y="0"/>
                    <a:pt x="11" y="0"/>
                  </a:cubicBezTo>
                  <a:cubicBezTo>
                    <a:pt x="5" y="0"/>
                    <a:pt x="0" y="5"/>
                    <a:pt x="0" y="12"/>
                  </a:cubicBezTo>
                  <a:cubicBezTo>
                    <a:pt x="0" y="45"/>
                    <a:pt x="0" y="45"/>
                    <a:pt x="0" y="45"/>
                  </a:cubicBezTo>
                  <a:cubicBezTo>
                    <a:pt x="0" y="51"/>
                    <a:pt x="5" y="57"/>
                    <a:pt x="11" y="57"/>
                  </a:cubicBezTo>
                  <a:cubicBezTo>
                    <a:pt x="11" y="280"/>
                    <a:pt x="11" y="280"/>
                    <a:pt x="11" y="280"/>
                  </a:cubicBezTo>
                  <a:cubicBezTo>
                    <a:pt x="229" y="280"/>
                    <a:pt x="229" y="280"/>
                    <a:pt x="229" y="280"/>
                  </a:cubicBezTo>
                  <a:lnTo>
                    <a:pt x="229" y="0"/>
                  </a:lnTo>
                  <a:close/>
                </a:path>
              </a:pathLst>
            </a:custGeom>
            <a:solidFill>
              <a:srgbClr val="D1AA67"/>
            </a:solidFill>
            <a:ln w="9525">
              <a:noFill/>
            </a:ln>
          </p:spPr>
          <p:txBody>
            <a:bodyPr/>
            <a:p>
              <a:endParaRPr lang="zh-CN" altLang="en-US"/>
            </a:p>
          </p:txBody>
        </p:sp>
        <p:sp>
          <p:nvSpPr>
            <p:cNvPr id="9944" name="Freeform 351"/>
            <p:cNvSpPr/>
            <p:nvPr userDrawn="1"/>
          </p:nvSpPr>
          <p:spPr>
            <a:xfrm>
              <a:off x="3381376" y="4579938"/>
              <a:ext cx="85725" cy="168275"/>
            </a:xfrm>
            <a:custGeom>
              <a:avLst/>
              <a:gdLst/>
              <a:ahLst/>
              <a:cxnLst>
                <a:cxn ang="0">
                  <a:pos x="59348" y="3299"/>
                </a:cxn>
                <a:cxn ang="0">
                  <a:pos x="59348" y="3299"/>
                </a:cxn>
                <a:cxn ang="0">
                  <a:pos x="19782" y="32995"/>
                </a:cxn>
                <a:cxn ang="0">
                  <a:pos x="3297" y="122081"/>
                </a:cxn>
                <a:cxn ang="0">
                  <a:pos x="26376" y="164975"/>
                </a:cxn>
                <a:cxn ang="0">
                  <a:pos x="65942" y="135279"/>
                </a:cxn>
                <a:cxn ang="0">
                  <a:pos x="82427" y="46193"/>
                </a:cxn>
                <a:cxn ang="0">
                  <a:pos x="59348" y="3299"/>
                </a:cxn>
              </a:cxnLst>
              <a:pathLst>
                <a:path w="26" h="51">
                  <a:moveTo>
                    <a:pt x="18" y="1"/>
                  </a:moveTo>
                  <a:cubicBezTo>
                    <a:pt x="18" y="1"/>
                    <a:pt x="18" y="1"/>
                    <a:pt x="18" y="1"/>
                  </a:cubicBezTo>
                  <a:cubicBezTo>
                    <a:pt x="13" y="0"/>
                    <a:pt x="7" y="4"/>
                    <a:pt x="6" y="10"/>
                  </a:cubicBezTo>
                  <a:cubicBezTo>
                    <a:pt x="1" y="37"/>
                    <a:pt x="1" y="37"/>
                    <a:pt x="1" y="37"/>
                  </a:cubicBezTo>
                  <a:cubicBezTo>
                    <a:pt x="0" y="43"/>
                    <a:pt x="3" y="48"/>
                    <a:pt x="8" y="50"/>
                  </a:cubicBezTo>
                  <a:cubicBezTo>
                    <a:pt x="14" y="51"/>
                    <a:pt x="19" y="47"/>
                    <a:pt x="20" y="41"/>
                  </a:cubicBezTo>
                  <a:cubicBezTo>
                    <a:pt x="25" y="14"/>
                    <a:pt x="25" y="14"/>
                    <a:pt x="25" y="14"/>
                  </a:cubicBezTo>
                  <a:cubicBezTo>
                    <a:pt x="26" y="8"/>
                    <a:pt x="23" y="3"/>
                    <a:pt x="18" y="1"/>
                  </a:cubicBezTo>
                  <a:close/>
                </a:path>
              </a:pathLst>
            </a:custGeom>
            <a:solidFill>
              <a:srgbClr val="7E576A"/>
            </a:solidFill>
            <a:ln w="9525">
              <a:noFill/>
            </a:ln>
          </p:spPr>
          <p:txBody>
            <a:bodyPr/>
            <a:p>
              <a:endParaRPr lang="zh-CN" altLang="en-US"/>
            </a:p>
          </p:txBody>
        </p:sp>
        <p:sp>
          <p:nvSpPr>
            <p:cNvPr id="9945" name="Freeform 352"/>
            <p:cNvSpPr/>
            <p:nvPr userDrawn="1"/>
          </p:nvSpPr>
          <p:spPr>
            <a:xfrm>
              <a:off x="3351213" y="4738688"/>
              <a:ext cx="85725" cy="168275"/>
            </a:xfrm>
            <a:custGeom>
              <a:avLst/>
              <a:gdLst/>
              <a:ahLst/>
              <a:cxnLst>
                <a:cxn ang="0">
                  <a:pos x="56050" y="6599"/>
                </a:cxn>
                <a:cxn ang="0">
                  <a:pos x="56050" y="6599"/>
                </a:cxn>
                <a:cxn ang="0">
                  <a:pos x="19782" y="32995"/>
                </a:cxn>
                <a:cxn ang="0">
                  <a:pos x="3297" y="122081"/>
                </a:cxn>
                <a:cxn ang="0">
                  <a:pos x="26376" y="164975"/>
                </a:cxn>
                <a:cxn ang="0">
                  <a:pos x="65942" y="138579"/>
                </a:cxn>
                <a:cxn ang="0">
                  <a:pos x="82427" y="46193"/>
                </a:cxn>
                <a:cxn ang="0">
                  <a:pos x="56050" y="6599"/>
                </a:cxn>
              </a:cxnLst>
              <a:pathLst>
                <a:path w="26" h="51">
                  <a:moveTo>
                    <a:pt x="17" y="2"/>
                  </a:moveTo>
                  <a:cubicBezTo>
                    <a:pt x="17" y="2"/>
                    <a:pt x="17" y="2"/>
                    <a:pt x="17" y="2"/>
                  </a:cubicBezTo>
                  <a:cubicBezTo>
                    <a:pt x="12" y="0"/>
                    <a:pt x="7" y="4"/>
                    <a:pt x="6" y="10"/>
                  </a:cubicBezTo>
                  <a:cubicBezTo>
                    <a:pt x="1" y="37"/>
                    <a:pt x="1" y="37"/>
                    <a:pt x="1" y="37"/>
                  </a:cubicBezTo>
                  <a:cubicBezTo>
                    <a:pt x="0" y="43"/>
                    <a:pt x="3" y="49"/>
                    <a:pt x="8" y="50"/>
                  </a:cubicBezTo>
                  <a:cubicBezTo>
                    <a:pt x="13" y="51"/>
                    <a:pt x="19" y="48"/>
                    <a:pt x="20" y="42"/>
                  </a:cubicBezTo>
                  <a:cubicBezTo>
                    <a:pt x="25" y="14"/>
                    <a:pt x="25" y="14"/>
                    <a:pt x="25" y="14"/>
                  </a:cubicBezTo>
                  <a:cubicBezTo>
                    <a:pt x="26" y="9"/>
                    <a:pt x="23" y="3"/>
                    <a:pt x="17" y="2"/>
                  </a:cubicBezTo>
                  <a:close/>
                </a:path>
              </a:pathLst>
            </a:custGeom>
            <a:solidFill>
              <a:srgbClr val="806B64"/>
            </a:solidFill>
            <a:ln w="9525">
              <a:noFill/>
            </a:ln>
          </p:spPr>
          <p:txBody>
            <a:bodyPr/>
            <a:p>
              <a:endParaRPr lang="zh-CN" altLang="en-US"/>
            </a:p>
          </p:txBody>
        </p:sp>
        <p:sp>
          <p:nvSpPr>
            <p:cNvPr id="9946" name="Freeform 353"/>
            <p:cNvSpPr/>
            <p:nvPr userDrawn="1"/>
          </p:nvSpPr>
          <p:spPr>
            <a:xfrm>
              <a:off x="3321051" y="4422775"/>
              <a:ext cx="755650" cy="922338"/>
            </a:xfrm>
            <a:custGeom>
              <a:avLst/>
              <a:gdLst/>
              <a:ahLst/>
              <a:cxnLst>
                <a:cxn ang="0">
                  <a:pos x="755650" y="144938"/>
                </a:cxn>
                <a:cxn ang="0">
                  <a:pos x="148490" y="3294"/>
                </a:cxn>
                <a:cxn ang="0">
                  <a:pos x="112192" y="29646"/>
                </a:cxn>
                <a:cxn ang="0">
                  <a:pos x="92393" y="121880"/>
                </a:cxn>
                <a:cxn ang="0">
                  <a:pos x="118792" y="161409"/>
                </a:cxn>
                <a:cxn ang="0">
                  <a:pos x="0" y="780693"/>
                </a:cxn>
                <a:cxn ang="0">
                  <a:pos x="607159" y="922338"/>
                </a:cxn>
                <a:cxn ang="0">
                  <a:pos x="755650" y="144938"/>
                </a:cxn>
              </a:cxnLst>
              <a:pathLst>
                <a:path w="229" h="280">
                  <a:moveTo>
                    <a:pt x="229" y="44"/>
                  </a:moveTo>
                  <a:cubicBezTo>
                    <a:pt x="45" y="1"/>
                    <a:pt x="45" y="1"/>
                    <a:pt x="45" y="1"/>
                  </a:cubicBezTo>
                  <a:cubicBezTo>
                    <a:pt x="40" y="0"/>
                    <a:pt x="35" y="3"/>
                    <a:pt x="34" y="9"/>
                  </a:cubicBezTo>
                  <a:cubicBezTo>
                    <a:pt x="28" y="37"/>
                    <a:pt x="28" y="37"/>
                    <a:pt x="28" y="37"/>
                  </a:cubicBezTo>
                  <a:cubicBezTo>
                    <a:pt x="27" y="42"/>
                    <a:pt x="31" y="48"/>
                    <a:pt x="36" y="49"/>
                  </a:cubicBezTo>
                  <a:cubicBezTo>
                    <a:pt x="0" y="237"/>
                    <a:pt x="0" y="237"/>
                    <a:pt x="0" y="237"/>
                  </a:cubicBezTo>
                  <a:cubicBezTo>
                    <a:pt x="184" y="280"/>
                    <a:pt x="184" y="280"/>
                    <a:pt x="184" y="280"/>
                  </a:cubicBezTo>
                  <a:lnTo>
                    <a:pt x="229" y="44"/>
                  </a:lnTo>
                  <a:close/>
                </a:path>
              </a:pathLst>
            </a:custGeom>
            <a:solidFill>
              <a:srgbClr val="43525A"/>
            </a:solidFill>
            <a:ln w="9525">
              <a:noFill/>
            </a:ln>
          </p:spPr>
          <p:txBody>
            <a:bodyPr/>
            <a:p>
              <a:endParaRPr lang="zh-CN" altLang="en-US"/>
            </a:p>
          </p:txBody>
        </p:sp>
        <p:sp>
          <p:nvSpPr>
            <p:cNvPr id="9947" name="Freeform 354"/>
            <p:cNvSpPr/>
            <p:nvPr userDrawn="1"/>
          </p:nvSpPr>
          <p:spPr>
            <a:xfrm>
              <a:off x="3167063" y="4487863"/>
              <a:ext cx="962025" cy="1104900"/>
            </a:xfrm>
            <a:custGeom>
              <a:avLst/>
              <a:gdLst/>
              <a:ahLst/>
              <a:cxnLst>
                <a:cxn ang="0">
                  <a:pos x="962025" y="0"/>
                </a:cxn>
                <a:cxn ang="0">
                  <a:pos x="691867" y="0"/>
                </a:cxn>
                <a:cxn ang="0">
                  <a:pos x="691867" y="0"/>
                </a:cxn>
                <a:cxn ang="0">
                  <a:pos x="171319" y="613466"/>
                </a:cxn>
                <a:cxn ang="0">
                  <a:pos x="0" y="580484"/>
                </a:cxn>
                <a:cxn ang="0">
                  <a:pos x="0" y="1104900"/>
                </a:cxn>
                <a:cxn ang="0">
                  <a:pos x="962025" y="1104900"/>
                </a:cxn>
                <a:cxn ang="0">
                  <a:pos x="962025" y="0"/>
                </a:cxn>
              </a:cxnLst>
              <a:pathLst>
                <a:path w="292" h="335">
                  <a:moveTo>
                    <a:pt x="292" y="0"/>
                  </a:moveTo>
                  <a:cubicBezTo>
                    <a:pt x="210" y="0"/>
                    <a:pt x="210" y="0"/>
                    <a:pt x="210" y="0"/>
                  </a:cubicBezTo>
                  <a:cubicBezTo>
                    <a:pt x="210" y="0"/>
                    <a:pt x="210" y="0"/>
                    <a:pt x="210" y="0"/>
                  </a:cubicBezTo>
                  <a:cubicBezTo>
                    <a:pt x="210" y="103"/>
                    <a:pt x="139" y="186"/>
                    <a:pt x="52" y="186"/>
                  </a:cubicBezTo>
                  <a:cubicBezTo>
                    <a:pt x="33" y="186"/>
                    <a:pt x="16" y="182"/>
                    <a:pt x="0" y="176"/>
                  </a:cubicBezTo>
                  <a:cubicBezTo>
                    <a:pt x="0" y="335"/>
                    <a:pt x="0" y="335"/>
                    <a:pt x="0" y="335"/>
                  </a:cubicBezTo>
                  <a:cubicBezTo>
                    <a:pt x="292" y="335"/>
                    <a:pt x="292" y="335"/>
                    <a:pt x="292" y="335"/>
                  </a:cubicBezTo>
                  <a:lnTo>
                    <a:pt x="292" y="0"/>
                  </a:lnTo>
                  <a:close/>
                </a:path>
              </a:pathLst>
            </a:custGeom>
            <a:solidFill>
              <a:srgbClr val="393939"/>
            </a:solidFill>
            <a:ln w="9525">
              <a:noFill/>
            </a:ln>
          </p:spPr>
          <p:txBody>
            <a:bodyPr/>
            <a:p>
              <a:endParaRPr lang="zh-CN" altLang="en-US"/>
            </a:p>
          </p:txBody>
        </p:sp>
        <p:sp>
          <p:nvSpPr>
            <p:cNvPr id="9948" name="Rectangle 355"/>
            <p:cNvSpPr/>
            <p:nvPr userDrawn="1"/>
          </p:nvSpPr>
          <p:spPr>
            <a:xfrm>
              <a:off x="3167063" y="5403850"/>
              <a:ext cx="962025" cy="188913"/>
            </a:xfrm>
            <a:prstGeom prst="rect">
              <a:avLst/>
            </a:prstGeom>
            <a:solidFill>
              <a:srgbClr val="58595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49" name="Rectangle 356"/>
            <p:cNvSpPr/>
            <p:nvPr userDrawn="1"/>
          </p:nvSpPr>
          <p:spPr>
            <a:xfrm>
              <a:off x="3167063" y="5332413"/>
              <a:ext cx="962025" cy="34925"/>
            </a:xfrm>
            <a:prstGeom prst="rect">
              <a:avLst/>
            </a:prstGeom>
            <a:solidFill>
              <a:srgbClr val="A6A8AB"/>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50" name="Rectangle 357"/>
            <p:cNvSpPr/>
            <p:nvPr userDrawn="1"/>
          </p:nvSpPr>
          <p:spPr>
            <a:xfrm>
              <a:off x="4251326" y="3160713"/>
              <a:ext cx="590550" cy="138113"/>
            </a:xfrm>
            <a:prstGeom prst="rect">
              <a:avLst/>
            </a:prstGeom>
            <a:solidFill>
              <a:srgbClr val="806A50"/>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51" name="Rectangle 358"/>
            <p:cNvSpPr/>
            <p:nvPr userDrawn="1"/>
          </p:nvSpPr>
          <p:spPr>
            <a:xfrm>
              <a:off x="4227513" y="3090863"/>
              <a:ext cx="590550" cy="69850"/>
            </a:xfrm>
            <a:prstGeom prst="rect">
              <a:avLst/>
            </a:prstGeom>
            <a:solidFill>
              <a:srgbClr val="FDCF9D"/>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52" name="Rectangle 359"/>
            <p:cNvSpPr/>
            <p:nvPr userDrawn="1"/>
          </p:nvSpPr>
          <p:spPr>
            <a:xfrm>
              <a:off x="4318001" y="2998788"/>
              <a:ext cx="588963" cy="92075"/>
            </a:xfrm>
            <a:prstGeom prst="rect">
              <a:avLst/>
            </a:prstGeom>
            <a:solidFill>
              <a:srgbClr val="A15641"/>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53" name="Rectangle 360"/>
            <p:cNvSpPr/>
            <p:nvPr userDrawn="1"/>
          </p:nvSpPr>
          <p:spPr>
            <a:xfrm>
              <a:off x="4297363" y="2955925"/>
              <a:ext cx="590550" cy="42863"/>
            </a:xfrm>
            <a:prstGeom prst="rect">
              <a:avLst/>
            </a:prstGeom>
            <a:solidFill>
              <a:srgbClr val="CBE6D2"/>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54" name="Freeform 361"/>
            <p:cNvSpPr/>
            <p:nvPr userDrawn="1"/>
          </p:nvSpPr>
          <p:spPr>
            <a:xfrm>
              <a:off x="1854201" y="1387475"/>
              <a:ext cx="392113" cy="501650"/>
            </a:xfrm>
            <a:custGeom>
              <a:avLst/>
              <a:gdLst/>
              <a:ahLst/>
              <a:cxnLst>
                <a:cxn ang="0">
                  <a:pos x="392113" y="260725"/>
                </a:cxn>
                <a:cxn ang="0">
                  <a:pos x="29655" y="336633"/>
                </a:cxn>
                <a:cxn ang="0">
                  <a:pos x="227359" y="478547"/>
                </a:cxn>
                <a:cxn ang="0">
                  <a:pos x="392113" y="260725"/>
                </a:cxn>
              </a:cxnLst>
              <a:pathLst>
                <a:path w="119" h="152">
                  <a:moveTo>
                    <a:pt x="119" y="79"/>
                  </a:moveTo>
                  <a:cubicBezTo>
                    <a:pt x="107" y="36"/>
                    <a:pt x="0" y="0"/>
                    <a:pt x="9" y="102"/>
                  </a:cubicBezTo>
                  <a:cubicBezTo>
                    <a:pt x="12" y="140"/>
                    <a:pt x="57" y="152"/>
                    <a:pt x="69" y="145"/>
                  </a:cubicBezTo>
                  <a:cubicBezTo>
                    <a:pt x="81" y="137"/>
                    <a:pt x="119" y="79"/>
                    <a:pt x="119" y="79"/>
                  </a:cubicBezTo>
                  <a:close/>
                </a:path>
              </a:pathLst>
            </a:custGeom>
            <a:solidFill>
              <a:srgbClr val="553124"/>
            </a:solidFill>
            <a:ln w="9525">
              <a:noFill/>
            </a:ln>
          </p:spPr>
          <p:txBody>
            <a:bodyPr/>
            <a:p>
              <a:endParaRPr lang="zh-CN" altLang="en-US"/>
            </a:p>
          </p:txBody>
        </p:sp>
        <p:sp>
          <p:nvSpPr>
            <p:cNvPr id="9955" name="Freeform 362"/>
            <p:cNvSpPr/>
            <p:nvPr userDrawn="1"/>
          </p:nvSpPr>
          <p:spPr>
            <a:xfrm>
              <a:off x="9202738" y="1941513"/>
              <a:ext cx="522288" cy="382588"/>
            </a:xfrm>
            <a:custGeom>
              <a:avLst/>
              <a:gdLst/>
              <a:ahLst/>
              <a:cxnLst>
                <a:cxn ang="0">
                  <a:pos x="522288" y="0"/>
                </a:cxn>
                <a:cxn ang="0">
                  <a:pos x="518982" y="46174"/>
                </a:cxn>
                <a:cxn ang="0">
                  <a:pos x="145447" y="214381"/>
                </a:cxn>
                <a:cxn ang="0">
                  <a:pos x="165281" y="316624"/>
                </a:cxn>
                <a:cxn ang="0">
                  <a:pos x="76029" y="336413"/>
                </a:cxn>
                <a:cxn ang="0">
                  <a:pos x="3305" y="174803"/>
                </a:cxn>
                <a:cxn ang="0">
                  <a:pos x="99168" y="135225"/>
                </a:cxn>
                <a:cxn ang="0">
                  <a:pos x="99168" y="135225"/>
                </a:cxn>
                <a:cxn ang="0">
                  <a:pos x="522288" y="0"/>
                </a:cxn>
              </a:cxnLst>
              <a:pathLst>
                <a:path w="158" h="116">
                  <a:moveTo>
                    <a:pt x="158" y="0"/>
                  </a:moveTo>
                  <a:cubicBezTo>
                    <a:pt x="157" y="14"/>
                    <a:pt x="157" y="14"/>
                    <a:pt x="157" y="14"/>
                  </a:cubicBezTo>
                  <a:cubicBezTo>
                    <a:pt x="133" y="15"/>
                    <a:pt x="58" y="46"/>
                    <a:pt x="44" y="65"/>
                  </a:cubicBezTo>
                  <a:cubicBezTo>
                    <a:pt x="47" y="77"/>
                    <a:pt x="50" y="89"/>
                    <a:pt x="50" y="96"/>
                  </a:cubicBezTo>
                  <a:cubicBezTo>
                    <a:pt x="51" y="112"/>
                    <a:pt x="34" y="116"/>
                    <a:pt x="23" y="102"/>
                  </a:cubicBezTo>
                  <a:cubicBezTo>
                    <a:pt x="12" y="88"/>
                    <a:pt x="0" y="55"/>
                    <a:pt x="1" y="53"/>
                  </a:cubicBezTo>
                  <a:cubicBezTo>
                    <a:pt x="2" y="52"/>
                    <a:pt x="20" y="45"/>
                    <a:pt x="30" y="41"/>
                  </a:cubicBezTo>
                  <a:cubicBezTo>
                    <a:pt x="30" y="41"/>
                    <a:pt x="30" y="41"/>
                    <a:pt x="30" y="41"/>
                  </a:cubicBezTo>
                  <a:cubicBezTo>
                    <a:pt x="70" y="26"/>
                    <a:pt x="116" y="14"/>
                    <a:pt x="158" y="0"/>
                  </a:cubicBezTo>
                  <a:close/>
                </a:path>
              </a:pathLst>
            </a:custGeom>
            <a:solidFill>
              <a:srgbClr val="404041"/>
            </a:solidFill>
            <a:ln w="9525">
              <a:noFill/>
            </a:ln>
          </p:spPr>
          <p:txBody>
            <a:bodyPr/>
            <a:p>
              <a:endParaRPr lang="zh-CN" altLang="en-US"/>
            </a:p>
          </p:txBody>
        </p:sp>
        <p:sp>
          <p:nvSpPr>
            <p:cNvPr id="9956" name="Freeform 363"/>
            <p:cNvSpPr/>
            <p:nvPr userDrawn="1"/>
          </p:nvSpPr>
          <p:spPr>
            <a:xfrm>
              <a:off x="9220201" y="2085975"/>
              <a:ext cx="138113" cy="207963"/>
            </a:xfrm>
            <a:custGeom>
              <a:avLst/>
              <a:gdLst/>
              <a:ahLst/>
              <a:cxnLst>
                <a:cxn ang="0">
                  <a:pos x="95363" y="0"/>
                </a:cxn>
                <a:cxn ang="0">
                  <a:pos x="46037" y="16505"/>
                </a:cxn>
                <a:cxn ang="0">
                  <a:pos x="13153" y="33010"/>
                </a:cxn>
                <a:cxn ang="0">
                  <a:pos x="0" y="36311"/>
                </a:cxn>
                <a:cxn ang="0">
                  <a:pos x="6576" y="66020"/>
                </a:cxn>
                <a:cxn ang="0">
                  <a:pos x="32884" y="125438"/>
                </a:cxn>
                <a:cxn ang="0">
                  <a:pos x="65768" y="184856"/>
                </a:cxn>
                <a:cxn ang="0">
                  <a:pos x="98652" y="207963"/>
                </a:cxn>
                <a:cxn ang="0">
                  <a:pos x="124959" y="201361"/>
                </a:cxn>
                <a:cxn ang="0">
                  <a:pos x="138113" y="171652"/>
                </a:cxn>
                <a:cxn ang="0">
                  <a:pos x="131536" y="135341"/>
                </a:cxn>
                <a:cxn ang="0">
                  <a:pos x="121670" y="89127"/>
                </a:cxn>
                <a:cxn ang="0">
                  <a:pos x="101940" y="23107"/>
                </a:cxn>
                <a:cxn ang="0">
                  <a:pos x="95363" y="0"/>
                </a:cxn>
              </a:cxnLst>
              <a:pathLst>
                <a:path w="42" h="63">
                  <a:moveTo>
                    <a:pt x="29" y="0"/>
                  </a:moveTo>
                  <a:cubicBezTo>
                    <a:pt x="24" y="2"/>
                    <a:pt x="19" y="3"/>
                    <a:pt x="14" y="5"/>
                  </a:cubicBezTo>
                  <a:cubicBezTo>
                    <a:pt x="11" y="7"/>
                    <a:pt x="7" y="8"/>
                    <a:pt x="4" y="10"/>
                  </a:cubicBezTo>
                  <a:cubicBezTo>
                    <a:pt x="3" y="10"/>
                    <a:pt x="1" y="11"/>
                    <a:pt x="0" y="11"/>
                  </a:cubicBezTo>
                  <a:cubicBezTo>
                    <a:pt x="0" y="14"/>
                    <a:pt x="2" y="18"/>
                    <a:pt x="2" y="20"/>
                  </a:cubicBezTo>
                  <a:cubicBezTo>
                    <a:pt x="5" y="26"/>
                    <a:pt x="7" y="32"/>
                    <a:pt x="10" y="38"/>
                  </a:cubicBezTo>
                  <a:cubicBezTo>
                    <a:pt x="13" y="44"/>
                    <a:pt x="16" y="51"/>
                    <a:pt x="20" y="56"/>
                  </a:cubicBezTo>
                  <a:cubicBezTo>
                    <a:pt x="23" y="59"/>
                    <a:pt x="27" y="62"/>
                    <a:pt x="30" y="63"/>
                  </a:cubicBezTo>
                  <a:cubicBezTo>
                    <a:pt x="33" y="63"/>
                    <a:pt x="36" y="63"/>
                    <a:pt x="38" y="61"/>
                  </a:cubicBezTo>
                  <a:cubicBezTo>
                    <a:pt x="41" y="59"/>
                    <a:pt x="42" y="56"/>
                    <a:pt x="42" y="52"/>
                  </a:cubicBezTo>
                  <a:cubicBezTo>
                    <a:pt x="41" y="49"/>
                    <a:pt x="41" y="45"/>
                    <a:pt x="40" y="41"/>
                  </a:cubicBezTo>
                  <a:cubicBezTo>
                    <a:pt x="39" y="36"/>
                    <a:pt x="38" y="32"/>
                    <a:pt x="37" y="27"/>
                  </a:cubicBezTo>
                  <a:cubicBezTo>
                    <a:pt x="35" y="20"/>
                    <a:pt x="33" y="14"/>
                    <a:pt x="31" y="7"/>
                  </a:cubicBezTo>
                  <a:cubicBezTo>
                    <a:pt x="31" y="5"/>
                    <a:pt x="30" y="2"/>
                    <a:pt x="29" y="0"/>
                  </a:cubicBezTo>
                  <a:close/>
                </a:path>
              </a:pathLst>
            </a:custGeom>
            <a:solidFill>
              <a:srgbClr val="B8C5CE"/>
            </a:solidFill>
            <a:ln w="9525">
              <a:noFill/>
            </a:ln>
          </p:spPr>
          <p:txBody>
            <a:bodyPr/>
            <a:p>
              <a:endParaRPr lang="zh-CN" altLang="en-US"/>
            </a:p>
          </p:txBody>
        </p:sp>
        <p:sp>
          <p:nvSpPr>
            <p:cNvPr id="9957" name="Freeform 364"/>
            <p:cNvSpPr/>
            <p:nvPr userDrawn="1"/>
          </p:nvSpPr>
          <p:spPr>
            <a:xfrm>
              <a:off x="9701213" y="1855788"/>
              <a:ext cx="204788" cy="296863"/>
            </a:xfrm>
            <a:custGeom>
              <a:avLst/>
              <a:gdLst/>
              <a:ahLst/>
              <a:cxnLst>
                <a:cxn ang="0">
                  <a:pos x="75969" y="9895"/>
                </a:cxn>
                <a:cxn ang="0">
                  <a:pos x="13212" y="168222"/>
                </a:cxn>
                <a:cxn ang="0">
                  <a:pos x="128818" y="283669"/>
                </a:cxn>
                <a:cxn ang="0">
                  <a:pos x="191575" y="125342"/>
                </a:cxn>
                <a:cxn ang="0">
                  <a:pos x="75969" y="9895"/>
                </a:cxn>
              </a:cxnLst>
              <a:pathLst>
                <a:path w="62" h="90">
                  <a:moveTo>
                    <a:pt x="23" y="3"/>
                  </a:moveTo>
                  <a:cubicBezTo>
                    <a:pt x="8" y="7"/>
                    <a:pt x="0" y="28"/>
                    <a:pt x="4" y="51"/>
                  </a:cubicBezTo>
                  <a:cubicBezTo>
                    <a:pt x="9" y="74"/>
                    <a:pt x="24" y="90"/>
                    <a:pt x="39" y="86"/>
                  </a:cubicBezTo>
                  <a:cubicBezTo>
                    <a:pt x="54" y="82"/>
                    <a:pt x="62" y="61"/>
                    <a:pt x="58" y="38"/>
                  </a:cubicBezTo>
                  <a:cubicBezTo>
                    <a:pt x="53" y="15"/>
                    <a:pt x="38" y="0"/>
                    <a:pt x="23" y="3"/>
                  </a:cubicBezTo>
                  <a:close/>
                </a:path>
              </a:pathLst>
            </a:custGeom>
            <a:solidFill>
              <a:srgbClr val="FBD2C0"/>
            </a:solidFill>
            <a:ln w="9525">
              <a:noFill/>
            </a:ln>
          </p:spPr>
          <p:txBody>
            <a:bodyPr/>
            <a:p>
              <a:endParaRPr lang="zh-CN" altLang="en-US"/>
            </a:p>
          </p:txBody>
        </p:sp>
        <p:sp>
          <p:nvSpPr>
            <p:cNvPr id="9958" name="Freeform 365"/>
            <p:cNvSpPr/>
            <p:nvPr userDrawn="1"/>
          </p:nvSpPr>
          <p:spPr>
            <a:xfrm>
              <a:off x="9753601" y="1905000"/>
              <a:ext cx="112713" cy="195263"/>
            </a:xfrm>
            <a:custGeom>
              <a:avLst/>
              <a:gdLst/>
              <a:ahLst/>
              <a:cxnLst>
                <a:cxn ang="0">
                  <a:pos x="6630" y="16547"/>
                </a:cxn>
                <a:cxn ang="0">
                  <a:pos x="72931" y="19857"/>
                </a:cxn>
                <a:cxn ang="0">
                  <a:pos x="99452" y="152238"/>
                </a:cxn>
                <a:cxn ang="0">
                  <a:pos x="36465" y="185334"/>
                </a:cxn>
                <a:cxn ang="0">
                  <a:pos x="16575" y="142310"/>
                </a:cxn>
                <a:cxn ang="0">
                  <a:pos x="36465" y="99286"/>
                </a:cxn>
                <a:cxn ang="0">
                  <a:pos x="9945" y="92667"/>
                </a:cxn>
                <a:cxn ang="0">
                  <a:pos x="0" y="36404"/>
                </a:cxn>
                <a:cxn ang="0">
                  <a:pos x="6630" y="16547"/>
                </a:cxn>
              </a:cxnLst>
              <a:pathLst>
                <a:path w="34" h="59">
                  <a:moveTo>
                    <a:pt x="2" y="5"/>
                  </a:moveTo>
                  <a:cubicBezTo>
                    <a:pt x="4" y="4"/>
                    <a:pt x="14" y="0"/>
                    <a:pt x="22" y="6"/>
                  </a:cubicBezTo>
                  <a:cubicBezTo>
                    <a:pt x="30" y="13"/>
                    <a:pt x="34" y="37"/>
                    <a:pt x="30" y="46"/>
                  </a:cubicBezTo>
                  <a:cubicBezTo>
                    <a:pt x="27" y="54"/>
                    <a:pt x="18" y="59"/>
                    <a:pt x="11" y="56"/>
                  </a:cubicBezTo>
                  <a:cubicBezTo>
                    <a:pt x="4" y="53"/>
                    <a:pt x="0" y="48"/>
                    <a:pt x="5" y="43"/>
                  </a:cubicBezTo>
                  <a:cubicBezTo>
                    <a:pt x="9" y="38"/>
                    <a:pt x="13" y="33"/>
                    <a:pt x="11" y="30"/>
                  </a:cubicBezTo>
                  <a:cubicBezTo>
                    <a:pt x="8" y="28"/>
                    <a:pt x="5" y="30"/>
                    <a:pt x="3" y="28"/>
                  </a:cubicBezTo>
                  <a:cubicBezTo>
                    <a:pt x="0" y="25"/>
                    <a:pt x="0" y="17"/>
                    <a:pt x="0" y="11"/>
                  </a:cubicBezTo>
                  <a:cubicBezTo>
                    <a:pt x="1" y="5"/>
                    <a:pt x="2" y="5"/>
                    <a:pt x="2" y="5"/>
                  </a:cubicBezTo>
                  <a:close/>
                </a:path>
              </a:pathLst>
            </a:custGeom>
            <a:solidFill>
              <a:srgbClr val="F8A98E"/>
            </a:solidFill>
            <a:ln w="9525">
              <a:noFill/>
            </a:ln>
          </p:spPr>
          <p:txBody>
            <a:bodyPr/>
            <a:p>
              <a:endParaRPr lang="zh-CN" altLang="en-US"/>
            </a:p>
          </p:txBody>
        </p:sp>
        <p:sp>
          <p:nvSpPr>
            <p:cNvPr id="9959" name="Rectangle 366"/>
            <p:cNvSpPr/>
            <p:nvPr userDrawn="1"/>
          </p:nvSpPr>
          <p:spPr>
            <a:xfrm>
              <a:off x="7099301" y="3279775"/>
              <a:ext cx="271463" cy="190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60" name="Freeform 367"/>
            <p:cNvSpPr>
              <a:spLocks noEditPoints="1"/>
            </p:cNvSpPr>
            <p:nvPr userDrawn="1"/>
          </p:nvSpPr>
          <p:spPr>
            <a:xfrm>
              <a:off x="7092951" y="3035300"/>
              <a:ext cx="360363" cy="220663"/>
            </a:xfrm>
            <a:custGeom>
              <a:avLst/>
              <a:gdLst/>
              <a:ahLst/>
              <a:cxnLst>
                <a:cxn ang="0">
                  <a:pos x="287629" y="0"/>
                </a:cxn>
                <a:cxn ang="0">
                  <a:pos x="287629" y="3293"/>
                </a:cxn>
                <a:cxn ang="0">
                  <a:pos x="320690" y="3293"/>
                </a:cxn>
                <a:cxn ang="0">
                  <a:pos x="360363" y="46108"/>
                </a:cxn>
                <a:cxn ang="0">
                  <a:pos x="360363" y="128445"/>
                </a:cxn>
                <a:cxn ang="0">
                  <a:pos x="320690" y="171260"/>
                </a:cxn>
                <a:cxn ang="0">
                  <a:pos x="281017" y="171260"/>
                </a:cxn>
                <a:cxn ang="0">
                  <a:pos x="221507" y="220663"/>
                </a:cxn>
                <a:cxn ang="0">
                  <a:pos x="62815" y="220663"/>
                </a:cxn>
                <a:cxn ang="0">
                  <a:pos x="0" y="141619"/>
                </a:cxn>
                <a:cxn ang="0">
                  <a:pos x="0" y="0"/>
                </a:cxn>
                <a:cxn ang="0">
                  <a:pos x="287629" y="0"/>
                </a:cxn>
                <a:cxn ang="0">
                  <a:pos x="287629" y="23054"/>
                </a:cxn>
                <a:cxn ang="0">
                  <a:pos x="287629" y="141619"/>
                </a:cxn>
                <a:cxn ang="0">
                  <a:pos x="284323" y="151499"/>
                </a:cxn>
                <a:cxn ang="0">
                  <a:pos x="320690" y="151499"/>
                </a:cxn>
                <a:cxn ang="0">
                  <a:pos x="343832" y="128445"/>
                </a:cxn>
                <a:cxn ang="0">
                  <a:pos x="343832" y="46108"/>
                </a:cxn>
                <a:cxn ang="0">
                  <a:pos x="320690" y="23054"/>
                </a:cxn>
                <a:cxn ang="0">
                  <a:pos x="287629" y="23054"/>
                </a:cxn>
              </a:cxnLst>
              <a:pathLst>
                <a:path w="109" h="67">
                  <a:moveTo>
                    <a:pt x="87" y="0"/>
                  </a:moveTo>
                  <a:cubicBezTo>
                    <a:pt x="87" y="1"/>
                    <a:pt x="87" y="1"/>
                    <a:pt x="87" y="1"/>
                  </a:cubicBezTo>
                  <a:cubicBezTo>
                    <a:pt x="97" y="1"/>
                    <a:pt x="97" y="1"/>
                    <a:pt x="97" y="1"/>
                  </a:cubicBezTo>
                  <a:cubicBezTo>
                    <a:pt x="104" y="1"/>
                    <a:pt x="109" y="7"/>
                    <a:pt x="109" y="14"/>
                  </a:cubicBezTo>
                  <a:cubicBezTo>
                    <a:pt x="109" y="39"/>
                    <a:pt x="109" y="39"/>
                    <a:pt x="109" y="39"/>
                  </a:cubicBezTo>
                  <a:cubicBezTo>
                    <a:pt x="109" y="46"/>
                    <a:pt x="104" y="52"/>
                    <a:pt x="97" y="52"/>
                  </a:cubicBezTo>
                  <a:cubicBezTo>
                    <a:pt x="85" y="52"/>
                    <a:pt x="85" y="52"/>
                    <a:pt x="85" y="52"/>
                  </a:cubicBezTo>
                  <a:cubicBezTo>
                    <a:pt x="82" y="61"/>
                    <a:pt x="75" y="67"/>
                    <a:pt x="67" y="67"/>
                  </a:cubicBezTo>
                  <a:cubicBezTo>
                    <a:pt x="19" y="67"/>
                    <a:pt x="19" y="67"/>
                    <a:pt x="19" y="67"/>
                  </a:cubicBezTo>
                  <a:cubicBezTo>
                    <a:pt x="8" y="67"/>
                    <a:pt x="0" y="56"/>
                    <a:pt x="0" y="43"/>
                  </a:cubicBezTo>
                  <a:cubicBezTo>
                    <a:pt x="0" y="0"/>
                    <a:pt x="0" y="0"/>
                    <a:pt x="0" y="0"/>
                  </a:cubicBezTo>
                  <a:lnTo>
                    <a:pt x="87" y="0"/>
                  </a:lnTo>
                  <a:close/>
                  <a:moveTo>
                    <a:pt x="87" y="7"/>
                  </a:moveTo>
                  <a:cubicBezTo>
                    <a:pt x="87" y="43"/>
                    <a:pt x="87" y="43"/>
                    <a:pt x="87" y="43"/>
                  </a:cubicBezTo>
                  <a:cubicBezTo>
                    <a:pt x="87" y="44"/>
                    <a:pt x="87" y="45"/>
                    <a:pt x="86" y="46"/>
                  </a:cubicBezTo>
                  <a:cubicBezTo>
                    <a:pt x="97" y="46"/>
                    <a:pt x="97" y="46"/>
                    <a:pt x="97" y="46"/>
                  </a:cubicBezTo>
                  <a:cubicBezTo>
                    <a:pt x="101" y="46"/>
                    <a:pt x="104" y="43"/>
                    <a:pt x="104" y="39"/>
                  </a:cubicBezTo>
                  <a:cubicBezTo>
                    <a:pt x="104" y="14"/>
                    <a:pt x="104" y="14"/>
                    <a:pt x="104" y="14"/>
                  </a:cubicBezTo>
                  <a:cubicBezTo>
                    <a:pt x="104" y="11"/>
                    <a:pt x="101" y="7"/>
                    <a:pt x="97" y="7"/>
                  </a:cubicBezTo>
                  <a:lnTo>
                    <a:pt x="87" y="7"/>
                  </a:lnTo>
                  <a:close/>
                </a:path>
              </a:pathLst>
            </a:custGeom>
            <a:solidFill>
              <a:srgbClr val="A15641"/>
            </a:solidFill>
            <a:ln w="9525">
              <a:noFill/>
            </a:ln>
          </p:spPr>
          <p:txBody>
            <a:bodyPr/>
            <a:p>
              <a:endParaRPr lang="zh-CN" altLang="en-US"/>
            </a:p>
          </p:txBody>
        </p:sp>
        <p:sp>
          <p:nvSpPr>
            <p:cNvPr id="9961" name="Rectangle 368"/>
            <p:cNvSpPr/>
            <p:nvPr userDrawn="1"/>
          </p:nvSpPr>
          <p:spPr>
            <a:xfrm>
              <a:off x="7092951" y="3022600"/>
              <a:ext cx="287338" cy="12700"/>
            </a:xfrm>
            <a:prstGeom prst="rect">
              <a:avLst/>
            </a:prstGeom>
            <a:solidFill>
              <a:srgbClr val="D0D2D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62" name="Freeform 369"/>
            <p:cNvSpPr/>
            <p:nvPr userDrawn="1"/>
          </p:nvSpPr>
          <p:spPr>
            <a:xfrm>
              <a:off x="6942138" y="3236913"/>
              <a:ext cx="585788" cy="49213"/>
            </a:xfrm>
            <a:custGeom>
              <a:avLst/>
              <a:gdLst/>
              <a:ahLst/>
              <a:cxnLst>
                <a:cxn ang="0">
                  <a:pos x="441325" y="49213"/>
                </a:cxn>
                <a:cxn ang="0">
                  <a:pos x="585788" y="0"/>
                </a:cxn>
                <a:cxn ang="0">
                  <a:pos x="293687" y="0"/>
                </a:cxn>
                <a:cxn ang="0">
                  <a:pos x="0" y="0"/>
                </a:cxn>
                <a:cxn ang="0">
                  <a:pos x="144462" y="49213"/>
                </a:cxn>
                <a:cxn ang="0">
                  <a:pos x="441325" y="49213"/>
                </a:cxn>
              </a:cxnLst>
              <a:pathLst>
                <a:path w="369" h="31">
                  <a:moveTo>
                    <a:pt x="278" y="31"/>
                  </a:moveTo>
                  <a:lnTo>
                    <a:pt x="369" y="0"/>
                  </a:lnTo>
                  <a:lnTo>
                    <a:pt x="185" y="0"/>
                  </a:lnTo>
                  <a:lnTo>
                    <a:pt x="0" y="0"/>
                  </a:lnTo>
                  <a:lnTo>
                    <a:pt x="91" y="31"/>
                  </a:lnTo>
                  <a:lnTo>
                    <a:pt x="278" y="31"/>
                  </a:lnTo>
                  <a:close/>
                </a:path>
              </a:pathLst>
            </a:custGeom>
            <a:solidFill>
              <a:srgbClr val="D0D2D3"/>
            </a:solidFill>
            <a:ln w="9525">
              <a:noFill/>
            </a:ln>
          </p:spPr>
          <p:txBody>
            <a:bodyPr/>
            <a:p>
              <a:endParaRPr lang="zh-CN" altLang="en-US"/>
            </a:p>
          </p:txBody>
        </p:sp>
        <p:sp>
          <p:nvSpPr>
            <p:cNvPr id="9963" name="Rectangle 370"/>
            <p:cNvSpPr/>
            <p:nvPr userDrawn="1"/>
          </p:nvSpPr>
          <p:spPr>
            <a:xfrm>
              <a:off x="4746626" y="3279775"/>
              <a:ext cx="269875" cy="19050"/>
            </a:xfrm>
            <a:prstGeom prst="rect">
              <a:avLst/>
            </a:prstGeom>
            <a:solidFill>
              <a:srgbClr val="E6E7E8"/>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64" name="Freeform 371"/>
            <p:cNvSpPr>
              <a:spLocks noEditPoints="1"/>
            </p:cNvSpPr>
            <p:nvPr userDrawn="1"/>
          </p:nvSpPr>
          <p:spPr>
            <a:xfrm>
              <a:off x="4738688" y="3035300"/>
              <a:ext cx="360363" cy="220663"/>
            </a:xfrm>
            <a:custGeom>
              <a:avLst/>
              <a:gdLst/>
              <a:ahLst/>
              <a:cxnLst>
                <a:cxn ang="0">
                  <a:pos x="287629" y="0"/>
                </a:cxn>
                <a:cxn ang="0">
                  <a:pos x="287629" y="3293"/>
                </a:cxn>
                <a:cxn ang="0">
                  <a:pos x="323996" y="3293"/>
                </a:cxn>
                <a:cxn ang="0">
                  <a:pos x="360363" y="46108"/>
                </a:cxn>
                <a:cxn ang="0">
                  <a:pos x="360363" y="128445"/>
                </a:cxn>
                <a:cxn ang="0">
                  <a:pos x="323996" y="171260"/>
                </a:cxn>
                <a:cxn ang="0">
                  <a:pos x="284323" y="171260"/>
                </a:cxn>
                <a:cxn ang="0">
                  <a:pos x="221507" y="220663"/>
                </a:cxn>
                <a:cxn ang="0">
                  <a:pos x="62815" y="220663"/>
                </a:cxn>
                <a:cxn ang="0">
                  <a:pos x="0" y="141619"/>
                </a:cxn>
                <a:cxn ang="0">
                  <a:pos x="0" y="0"/>
                </a:cxn>
                <a:cxn ang="0">
                  <a:pos x="287629" y="0"/>
                </a:cxn>
                <a:cxn ang="0">
                  <a:pos x="287629" y="23054"/>
                </a:cxn>
                <a:cxn ang="0">
                  <a:pos x="287629" y="141619"/>
                </a:cxn>
                <a:cxn ang="0">
                  <a:pos x="287629" y="151499"/>
                </a:cxn>
                <a:cxn ang="0">
                  <a:pos x="323996" y="151499"/>
                </a:cxn>
                <a:cxn ang="0">
                  <a:pos x="343832" y="128445"/>
                </a:cxn>
                <a:cxn ang="0">
                  <a:pos x="343832" y="46108"/>
                </a:cxn>
                <a:cxn ang="0">
                  <a:pos x="323996" y="23054"/>
                </a:cxn>
                <a:cxn ang="0">
                  <a:pos x="287629" y="23054"/>
                </a:cxn>
              </a:cxnLst>
              <a:pathLst>
                <a:path w="109" h="67">
                  <a:moveTo>
                    <a:pt x="87" y="0"/>
                  </a:moveTo>
                  <a:cubicBezTo>
                    <a:pt x="87" y="1"/>
                    <a:pt x="87" y="1"/>
                    <a:pt x="87" y="1"/>
                  </a:cubicBezTo>
                  <a:cubicBezTo>
                    <a:pt x="98" y="1"/>
                    <a:pt x="98" y="1"/>
                    <a:pt x="98" y="1"/>
                  </a:cubicBezTo>
                  <a:cubicBezTo>
                    <a:pt x="104" y="1"/>
                    <a:pt x="109" y="7"/>
                    <a:pt x="109" y="14"/>
                  </a:cubicBezTo>
                  <a:cubicBezTo>
                    <a:pt x="109" y="39"/>
                    <a:pt x="109" y="39"/>
                    <a:pt x="109" y="39"/>
                  </a:cubicBezTo>
                  <a:cubicBezTo>
                    <a:pt x="109" y="46"/>
                    <a:pt x="104" y="52"/>
                    <a:pt x="98" y="52"/>
                  </a:cubicBezTo>
                  <a:cubicBezTo>
                    <a:pt x="86" y="52"/>
                    <a:pt x="86" y="52"/>
                    <a:pt x="86" y="52"/>
                  </a:cubicBezTo>
                  <a:cubicBezTo>
                    <a:pt x="83" y="61"/>
                    <a:pt x="76" y="67"/>
                    <a:pt x="67" y="67"/>
                  </a:cubicBezTo>
                  <a:cubicBezTo>
                    <a:pt x="19" y="67"/>
                    <a:pt x="19" y="67"/>
                    <a:pt x="19" y="67"/>
                  </a:cubicBezTo>
                  <a:cubicBezTo>
                    <a:pt x="9" y="67"/>
                    <a:pt x="0" y="56"/>
                    <a:pt x="0" y="43"/>
                  </a:cubicBezTo>
                  <a:cubicBezTo>
                    <a:pt x="0" y="0"/>
                    <a:pt x="0" y="0"/>
                    <a:pt x="0" y="0"/>
                  </a:cubicBezTo>
                  <a:lnTo>
                    <a:pt x="87" y="0"/>
                  </a:lnTo>
                  <a:close/>
                  <a:moveTo>
                    <a:pt x="87" y="7"/>
                  </a:moveTo>
                  <a:cubicBezTo>
                    <a:pt x="87" y="43"/>
                    <a:pt x="87" y="43"/>
                    <a:pt x="87" y="43"/>
                  </a:cubicBezTo>
                  <a:cubicBezTo>
                    <a:pt x="87" y="44"/>
                    <a:pt x="87" y="45"/>
                    <a:pt x="87" y="46"/>
                  </a:cubicBezTo>
                  <a:cubicBezTo>
                    <a:pt x="98" y="46"/>
                    <a:pt x="98" y="46"/>
                    <a:pt x="98" y="46"/>
                  </a:cubicBezTo>
                  <a:cubicBezTo>
                    <a:pt x="101" y="46"/>
                    <a:pt x="104" y="43"/>
                    <a:pt x="104" y="39"/>
                  </a:cubicBezTo>
                  <a:cubicBezTo>
                    <a:pt x="104" y="14"/>
                    <a:pt x="104" y="14"/>
                    <a:pt x="104" y="14"/>
                  </a:cubicBezTo>
                  <a:cubicBezTo>
                    <a:pt x="104" y="11"/>
                    <a:pt x="101" y="7"/>
                    <a:pt x="98" y="7"/>
                  </a:cubicBezTo>
                  <a:lnTo>
                    <a:pt x="87" y="7"/>
                  </a:lnTo>
                  <a:close/>
                </a:path>
              </a:pathLst>
            </a:custGeom>
            <a:solidFill>
              <a:srgbClr val="A15641"/>
            </a:solidFill>
            <a:ln w="9525">
              <a:noFill/>
            </a:ln>
          </p:spPr>
          <p:txBody>
            <a:bodyPr/>
            <a:p>
              <a:endParaRPr lang="zh-CN" altLang="en-US"/>
            </a:p>
          </p:txBody>
        </p:sp>
        <p:sp>
          <p:nvSpPr>
            <p:cNvPr id="9965" name="Rectangle 372"/>
            <p:cNvSpPr/>
            <p:nvPr userDrawn="1"/>
          </p:nvSpPr>
          <p:spPr>
            <a:xfrm>
              <a:off x="4738688" y="3022600"/>
              <a:ext cx="287338" cy="12700"/>
            </a:xfrm>
            <a:prstGeom prst="rect">
              <a:avLst/>
            </a:prstGeom>
            <a:solidFill>
              <a:srgbClr val="D0D2D3"/>
            </a:solidFill>
            <a:ln w="9525">
              <a:noFill/>
            </a:ln>
          </p:spPr>
          <p:txBody>
            <a:bodyPr wrap="square" lIns="91440" tIns="45720" rIns="91440" bIns="45720" anchor="t"/>
            <a:p>
              <a:pPr lvl="0" eaLnBrk="0" hangingPunct="0"/>
              <a:endParaRPr lang="zh-CN" altLang="en-US">
                <a:latin typeface="Arial" panose="020B0604020202020204" pitchFamily="34" charset="0"/>
                <a:ea typeface="宋体" panose="02010600030101010101" pitchFamily="2" charset="-122"/>
              </a:endParaRPr>
            </a:p>
          </p:txBody>
        </p:sp>
        <p:sp>
          <p:nvSpPr>
            <p:cNvPr id="9966" name="Freeform 373"/>
            <p:cNvSpPr/>
            <p:nvPr userDrawn="1"/>
          </p:nvSpPr>
          <p:spPr>
            <a:xfrm>
              <a:off x="4591051" y="3236913"/>
              <a:ext cx="584200" cy="49213"/>
            </a:xfrm>
            <a:custGeom>
              <a:avLst/>
              <a:gdLst/>
              <a:ahLst/>
              <a:cxnLst>
                <a:cxn ang="0">
                  <a:pos x="438150" y="49213"/>
                </a:cxn>
                <a:cxn ang="0">
                  <a:pos x="584200" y="0"/>
                </a:cxn>
                <a:cxn ang="0">
                  <a:pos x="290512" y="0"/>
                </a:cxn>
                <a:cxn ang="0">
                  <a:pos x="0" y="0"/>
                </a:cxn>
                <a:cxn ang="0">
                  <a:pos x="141287" y="49213"/>
                </a:cxn>
                <a:cxn ang="0">
                  <a:pos x="438150" y="49213"/>
                </a:cxn>
              </a:cxnLst>
              <a:pathLst>
                <a:path w="368" h="31">
                  <a:moveTo>
                    <a:pt x="276" y="31"/>
                  </a:moveTo>
                  <a:lnTo>
                    <a:pt x="368" y="0"/>
                  </a:lnTo>
                  <a:lnTo>
                    <a:pt x="183" y="0"/>
                  </a:lnTo>
                  <a:lnTo>
                    <a:pt x="0" y="0"/>
                  </a:lnTo>
                  <a:lnTo>
                    <a:pt x="89" y="31"/>
                  </a:lnTo>
                  <a:lnTo>
                    <a:pt x="276" y="31"/>
                  </a:lnTo>
                  <a:close/>
                </a:path>
              </a:pathLst>
            </a:custGeom>
            <a:solidFill>
              <a:srgbClr val="D0D2D3"/>
            </a:solidFill>
            <a:ln w="9525">
              <a:noFill/>
            </a:ln>
          </p:spPr>
          <p:txBody>
            <a:bodyPr/>
            <a:p>
              <a:endParaRPr lang="zh-CN" altLang="en-US"/>
            </a:p>
          </p:txBody>
        </p:sp>
      </p:grpSp>
      <p:grpSp>
        <p:nvGrpSpPr>
          <p:cNvPr id="3" name="组合 2"/>
          <p:cNvGrpSpPr/>
          <p:nvPr/>
        </p:nvGrpSpPr>
        <p:grpSpPr>
          <a:xfrm>
            <a:off x="3684270" y="2260599"/>
            <a:ext cx="1664334" cy="723265"/>
            <a:chOff x="2855913" y="-477838"/>
            <a:chExt cx="5757862" cy="2501900"/>
          </a:xfrm>
          <a:solidFill>
            <a:srgbClr val="FCB53C"/>
          </a:solidFill>
        </p:grpSpPr>
        <p:sp>
          <p:nvSpPr>
            <p:cNvPr id="4"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5"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6"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7"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sp>
          <p:nvSpPr>
            <p:cNvPr id="8"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
              <a:pPr fontAlgn="base"/>
              <a:endParaRPr lang="zh-CN" altLang="en-US" strike="noStrike" noProof="1">
                <a:solidFill>
                  <a:srgbClr val="FCB53C"/>
                </a:solidFill>
              </a:endParaRPr>
            </a:p>
          </p:txBody>
        </p:sp>
      </p:grpSp>
      <p:pic>
        <p:nvPicPr>
          <p:cNvPr id="9968" name="图片 772" descr="nndl"/>
          <p:cNvPicPr>
            <a:picLocks noChangeAspect="1"/>
          </p:cNvPicPr>
          <p:nvPr/>
        </p:nvPicPr>
        <p:blipFill>
          <a:blip r:embed="rId4"/>
          <a:stretch>
            <a:fillRect/>
          </a:stretch>
        </p:blipFill>
        <p:spPr>
          <a:xfrm>
            <a:off x="2160588" y="4232275"/>
            <a:ext cx="4919662" cy="1139825"/>
          </a:xfrm>
          <a:prstGeom prst="rect">
            <a:avLst/>
          </a:prstGeom>
          <a:noFill/>
          <a:ln w="9525">
            <a:noFill/>
          </a:ln>
        </p:spPr>
      </p:pic>
      <p:pic>
        <p:nvPicPr>
          <p:cNvPr id="9969" name="图片 13" descr="脑部 (5)"/>
          <p:cNvPicPr>
            <a:picLocks noChangeAspect="1"/>
          </p:cNvPicPr>
          <p:nvPr/>
        </p:nvPicPr>
        <p:blipFill>
          <a:blip r:embed="rId5"/>
          <a:stretch>
            <a:fillRect/>
          </a:stretch>
        </p:blipFill>
        <p:spPr>
          <a:xfrm>
            <a:off x="4137025" y="5753100"/>
            <a:ext cx="795338" cy="795338"/>
          </a:xfrm>
          <a:prstGeom prst="rect">
            <a:avLst/>
          </a:prstGeom>
          <a:noFill/>
          <a:ln w="9525">
            <a:noFill/>
          </a:ln>
        </p:spPr>
      </p:pic>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 name="矩形 3"/>
          <p:cNvSpPr/>
          <p:nvPr userDrawn="1"/>
        </p:nvSpPr>
        <p:spPr>
          <a:xfrm>
            <a:off x="0" y="-2222"/>
            <a:ext cx="9144000" cy="914400"/>
          </a:xfrm>
          <a:prstGeom prst="rect">
            <a:avLst/>
          </a:prstGeom>
          <a:solidFill>
            <a:srgbClr val="5F676D"/>
          </a:solidFill>
        </p:spPr>
        <p:txBody>
          <a:bodyPr wrap="none">
            <a:spAutoFit/>
          </a:bodyPr>
          <a:p>
            <a:endParaRPr lang="zh-CN" altLang="en-US" sz="2400" dirty="0"/>
          </a:p>
        </p:txBody>
      </p:sp>
      <p:sp>
        <p:nvSpPr>
          <p:cNvPr id="1026" name="Title Placeholder 21"/>
          <p:cNvSpPr>
            <a:spLocks noGrp="1"/>
          </p:cNvSpPr>
          <p:nvPr>
            <p:ph type="title"/>
          </p:nvPr>
        </p:nvSpPr>
        <p:spPr>
          <a:xfrm>
            <a:off x="107950" y="99695"/>
            <a:ext cx="8928100" cy="711200"/>
          </a:xfrm>
          <a:prstGeom prst="rect">
            <a:avLst/>
          </a:prstGeom>
          <a:noFill/>
          <a:ln w="9525">
            <a:noFill/>
          </a:ln>
        </p:spPr>
        <p:txBody>
          <a:bodyPr vert="horz" wrap="square" lIns="91440" tIns="45720" rIns="91440" bIns="45720" anchor="b"/>
          <a:p>
            <a:pPr lvl="0"/>
            <a:r>
              <a:rPr lang="en-US" altLang="zh-CN" dirty="0"/>
              <a:t>Click to edit Master title style</a:t>
            </a:r>
            <a:endParaRPr lang="en-US" altLang="zh-CN" dirty="0"/>
          </a:p>
        </p:txBody>
      </p:sp>
      <p:sp>
        <p:nvSpPr>
          <p:cNvPr id="1027" name="Text Placeholder 12"/>
          <p:cNvSpPr>
            <a:spLocks noGrp="1"/>
          </p:cNvSpPr>
          <p:nvPr>
            <p:ph type="body"/>
          </p:nvPr>
        </p:nvSpPr>
        <p:spPr>
          <a:xfrm>
            <a:off x="107950" y="1103630"/>
            <a:ext cx="8928100" cy="5560695"/>
          </a:xfrm>
          <a:prstGeom prst="rect">
            <a:avLst/>
          </a:prstGeom>
          <a:noFill/>
          <a:ln w="9525">
            <a:noFill/>
          </a:ln>
        </p:spPr>
        <p:txBody>
          <a:bodyPr vert="horz" wrap="square" lIns="91440" tIns="45720" rIns="91440" bIns="45720" anchor="t"/>
          <a:p>
            <a:pPr lvl="0"/>
            <a:r>
              <a:rPr lang="en-US" altLang="zh-CN" dirty="0"/>
              <a:t>Click to edit Master text styles</a:t>
            </a:r>
            <a:endParaRPr lang="en-US" altLang="zh-CN" dirty="0"/>
          </a:p>
          <a:p>
            <a:pPr lvl="1" indent="-204470"/>
            <a:r>
              <a:rPr lang="en-US" altLang="zh-CN" dirty="0"/>
              <a:t>Second level</a:t>
            </a:r>
            <a:endParaRPr lang="en-US" altLang="zh-CN" dirty="0"/>
          </a:p>
          <a:p>
            <a:pPr lvl="2" indent="-172085"/>
            <a:r>
              <a:rPr lang="en-US" altLang="zh-CN" dirty="0"/>
              <a:t>Third level</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rtl="0" eaLnBrk="0" fontAlgn="base" hangingPunct="0">
        <a:spcBef>
          <a:spcPct val="0"/>
        </a:spcBef>
        <a:spcAft>
          <a:spcPct val="0"/>
        </a:spcAft>
        <a:defRPr sz="3200" b="1" u="none" strike="noStrike" kern="1200" cap="none" spc="0" normalizeH="0">
          <a:solidFill>
            <a:schemeClr val="bg1"/>
          </a:solidFill>
          <a:uFillTx/>
          <a:latin typeface="+mj-ea"/>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5105" indent="-205105" algn="l" rtl="0" eaLnBrk="0" fontAlgn="base" hangingPunct="0">
        <a:lnSpc>
          <a:spcPct val="125000"/>
        </a:lnSpc>
        <a:spcBef>
          <a:spcPts val="450"/>
        </a:spcBef>
        <a:spcAft>
          <a:spcPts val="0"/>
        </a:spcAft>
        <a:buClr>
          <a:srgbClr val="5D9C95"/>
        </a:buClr>
        <a:buSzPct val="76000"/>
        <a:buFont typeface="Wingdings 3" panose="05040102010807070707" pitchFamily="18" charset="2"/>
        <a:buChar char=""/>
        <a:defRPr lang="en-US" altLang="zh-CN" sz="2400" b="1" i="0" u="none" strike="noStrike" kern="1200" cap="none" spc="0" normalizeH="0" dirty="0" smtClean="0">
          <a:solidFill>
            <a:srgbClr val="5D9C95"/>
          </a:solidFill>
          <a:latin typeface="微软雅黑" panose="020B0503020204020204" pitchFamily="34" charset="-122"/>
          <a:ea typeface="微软雅黑" panose="020B0503020204020204" pitchFamily="34" charset="-122"/>
          <a:cs typeface="Arial" panose="020B0604020202020204" pitchFamily="34" charset="0"/>
        </a:defRPr>
      </a:lvl1pPr>
      <a:lvl2pPr marL="410845" indent="-205105" algn="l" rtl="0" eaLnBrk="0" fontAlgn="base" hangingPunct="0">
        <a:lnSpc>
          <a:spcPct val="125000"/>
        </a:lnSpc>
        <a:spcBef>
          <a:spcPts val="375"/>
        </a:spcBef>
        <a:spcAft>
          <a:spcPts val="0"/>
        </a:spcAft>
        <a:buClr>
          <a:srgbClr val="5D9C95"/>
        </a:buClr>
        <a:buSzPct val="76000"/>
        <a:buFont typeface="Wingdings 3" panose="05040102010807070707" pitchFamily="18" charset="2"/>
        <a:buChar char=""/>
        <a:defRPr sz="20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616585" indent="-171450" algn="l" rtl="0" eaLnBrk="0" fontAlgn="base" hangingPunct="0">
        <a:lnSpc>
          <a:spcPct val="125000"/>
        </a:lnSpc>
        <a:spcBef>
          <a:spcPts val="375"/>
        </a:spcBef>
        <a:spcAft>
          <a:spcPts val="0"/>
        </a:spcAft>
        <a:buClr>
          <a:srgbClr val="BCBCBC"/>
        </a:buClr>
        <a:buSzPct val="76000"/>
        <a:buFont typeface="Wingdings 3" panose="05040102010807070707" pitchFamily="18" charset="2"/>
        <a:buChar char=""/>
        <a:defRPr sz="20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650875" indent="0" algn="l" rtl="0" eaLnBrk="0" fontAlgn="base" hangingPunct="0">
        <a:lnSpc>
          <a:spcPct val="120000"/>
        </a:lnSpc>
        <a:spcBef>
          <a:spcPts val="300"/>
        </a:spcBef>
        <a:spcAft>
          <a:spcPts val="0"/>
        </a:spcAft>
        <a:buClr>
          <a:srgbClr val="CF5716"/>
        </a:buClr>
        <a:buSzPct val="70000"/>
        <a:buFont typeface="Wingdings" panose="05000000000000000000" pitchFamily="2" charset="2"/>
        <a:buNone/>
        <a:defRPr sz="18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1028700" indent="-171450" algn="l" rtl="0" eaLnBrk="0" fontAlgn="base" hangingPunct="0">
        <a:lnSpc>
          <a:spcPct val="120000"/>
        </a:lnSpc>
        <a:spcBef>
          <a:spcPts val="225"/>
        </a:spcBef>
        <a:spcAft>
          <a:spcPts val="0"/>
        </a:spcAft>
        <a:buClr>
          <a:schemeClr val="accent2"/>
        </a:buClr>
        <a:buSzPct val="70000"/>
        <a:buFont typeface="Wingdings" panose="05000000000000000000" pitchFamily="2" charset="2"/>
        <a:buChar char=""/>
        <a:defRPr sz="16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customXml" Target="../ink/ink2.xml"/><Relationship Id="rId3" Type="http://schemas.openxmlformats.org/officeDocument/2006/relationships/image" Target="../media/image28.png"/><Relationship Id="rId2" Type="http://schemas.openxmlformats.org/officeDocument/2006/relationships/customXml" Target="../ink/ink1.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4.xml"/><Relationship Id="rId7" Type="http://schemas.openxmlformats.org/officeDocument/2006/relationships/image" Target="../media/image50.wmf"/><Relationship Id="rId6" Type="http://schemas.openxmlformats.org/officeDocument/2006/relationships/oleObject" Target="../embeddings/oleObject3.bin"/><Relationship Id="rId5" Type="http://schemas.openxmlformats.org/officeDocument/2006/relationships/image" Target="../media/image49.wmf"/><Relationship Id="rId4" Type="http://schemas.openxmlformats.org/officeDocument/2006/relationships/oleObject" Target="../embeddings/oleObject2.bin"/><Relationship Id="rId3" Type="http://schemas.openxmlformats.org/officeDocument/2006/relationships/image" Target="../media/image48.png"/><Relationship Id="rId2" Type="http://schemas.openxmlformats.org/officeDocument/2006/relationships/image" Target="../media/image47.wmf"/><Relationship Id="rId10" Type="http://schemas.openxmlformats.org/officeDocument/2006/relationships/notesSlide" Target="../notesSlides/notesSlide7.xml"/><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1" Type="http://schemas.openxmlformats.org/officeDocument/2006/relationships/slideLayout" Target="../slideLayouts/slideLayout5.xml"/><Relationship Id="rId10" Type="http://schemas.openxmlformats.org/officeDocument/2006/relationships/image" Target="../media/image26.png"/><Relationship Id="rId1" Type="http://schemas.openxmlformats.org/officeDocument/2006/relationships/image" Target="../media/image57.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image" Target="../media/image66.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8.png"/><Relationship Id="rId3" Type="http://schemas.openxmlformats.org/officeDocument/2006/relationships/image" Target="../media/image66.png"/><Relationship Id="rId2" Type="http://schemas.openxmlformats.org/officeDocument/2006/relationships/image" Target="../media/image71.png"/><Relationship Id="rId1" Type="http://schemas.openxmlformats.org/officeDocument/2006/relationships/image" Target="../media/image70.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5.png"/><Relationship Id="rId1"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GI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4.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5.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87.png"/><Relationship Id="rId1" Type="http://schemas.openxmlformats.org/officeDocument/2006/relationships/image" Target="../media/image86.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0.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hyperlink" Target="https://github.com/nndl/exercise/tree/master/chap4_%20simple%20neural%20network"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前馈神经网络</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3" name="图片 2"/>
          <p:cNvPicPr>
            <a:picLocks noChangeAspect="1"/>
          </p:cNvPicPr>
          <p:nvPr/>
        </p:nvPicPr>
        <p:blipFill>
          <a:blip r:embed="rId1"/>
          <a:srcRect b="11917"/>
          <a:stretch>
            <a:fillRect/>
          </a:stretch>
        </p:blipFill>
        <p:spPr>
          <a:xfrm>
            <a:off x="30480" y="911860"/>
            <a:ext cx="9083040" cy="4510405"/>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rcRect t="3593" b="62282"/>
          <a:stretch>
            <a:fillRect/>
          </a:stretch>
        </p:blipFill>
        <p:spPr>
          <a:xfrm>
            <a:off x="320040" y="5422265"/>
            <a:ext cx="8504555" cy="13690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3" name="图片 2"/>
          <p:cNvPicPr>
            <a:picLocks noChangeAspect="1"/>
          </p:cNvPicPr>
          <p:nvPr/>
        </p:nvPicPr>
        <p:blipFill>
          <a:blip r:embed="rId1"/>
          <a:srcRect b="9739"/>
          <a:stretch>
            <a:fillRect/>
          </a:stretch>
        </p:blipFill>
        <p:spPr>
          <a:xfrm>
            <a:off x="38100" y="1115695"/>
            <a:ext cx="9067800" cy="4443095"/>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rcRect t="34489" b="49208"/>
          <a:stretch>
            <a:fillRect/>
          </a:stretch>
        </p:blipFill>
        <p:spPr>
          <a:xfrm>
            <a:off x="319405" y="5826760"/>
            <a:ext cx="8504555" cy="6540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3" name="图片 2"/>
          <p:cNvPicPr>
            <a:picLocks noChangeAspect="1"/>
          </p:cNvPicPr>
          <p:nvPr/>
        </p:nvPicPr>
        <p:blipFill>
          <a:blip r:embed="rId1"/>
          <a:srcRect b="9572"/>
          <a:stretch>
            <a:fillRect/>
          </a:stretch>
        </p:blipFill>
        <p:spPr>
          <a:xfrm>
            <a:off x="68580" y="1600200"/>
            <a:ext cx="9006840" cy="4589145"/>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rcRect l="172" t="47848" r="-172" b="37480"/>
          <a:stretch>
            <a:fillRect/>
          </a:stretch>
        </p:blipFill>
        <p:spPr>
          <a:xfrm>
            <a:off x="320040" y="6189345"/>
            <a:ext cx="8504555" cy="5886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sp>
        <p:nvSpPr>
          <p:cNvPr id="12" name="内容占位符 11"/>
          <p:cNvSpPr>
            <a:spLocks noGrp="1"/>
          </p:cNvSpPr>
          <p:nvPr>
            <p:ph sz="quarter" idx="1"/>
          </p:nvPr>
        </p:nvSpPr>
        <p:spPr/>
        <p:txBody>
          <a:bodyPr/>
          <a:p>
            <a:r>
              <a:t>ReLU</a:t>
            </a:r>
            <a:r>
              <a:rPr lang="zh-CN" altLang="en-US"/>
              <a:t>系列</a:t>
            </a:r>
            <a:endParaRPr lang="zh-CN" altLang="en-US"/>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460" y="2212975"/>
            <a:ext cx="2298700" cy="1286510"/>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60" y="3982085"/>
            <a:ext cx="3860165" cy="1304290"/>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rcRect l="8693" r="11337"/>
          <a:stretch>
            <a:fillRect/>
          </a:stretch>
        </p:blipFill>
        <p:spPr>
          <a:xfrm>
            <a:off x="4489450" y="1058545"/>
            <a:ext cx="4474845" cy="3866515"/>
          </a:xfrm>
          <a:prstGeom prst="rect">
            <a:avLst/>
          </a:prstGeom>
        </p:spPr>
      </p:pic>
      <p:sp>
        <p:nvSpPr>
          <p:cNvPr id="9" name="矩形 8"/>
          <p:cNvSpPr/>
          <p:nvPr/>
        </p:nvSpPr>
        <p:spPr>
          <a:xfrm>
            <a:off x="4489450" y="4928870"/>
            <a:ext cx="4533265" cy="1076325"/>
          </a:xfrm>
          <a:prstGeom prst="rect">
            <a:avLst/>
          </a:prstGeom>
        </p:spPr>
        <p:txBody>
          <a:bodyPr wrap="square">
            <a:spAutoFit/>
          </a:bodyPr>
          <a:lstStyle/>
          <a:p>
            <a:pPr marL="80645"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计算上更加高效。</a:t>
            </a:r>
            <a:endParaRPr lang="zh-CN" altLang="en-US" sz="1600" dirty="0">
              <a:latin typeface="幼圆" panose="02010509060101010101" charset="-122"/>
              <a:ea typeface="幼圆" panose="02010509060101010101" charset="-122"/>
            </a:endParaRPr>
          </a:p>
          <a:p>
            <a:pPr marL="80645"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生物上的解释性</a:t>
            </a:r>
            <a:endParaRPr lang="en-US" altLang="zh-CN" sz="1600" dirty="0">
              <a:latin typeface="幼圆" panose="02010509060101010101" charset="-122"/>
              <a:ea typeface="幼圆" panose="02010509060101010101" charset="-122"/>
            </a:endParaRPr>
          </a:p>
          <a:p>
            <a:pPr marL="537845" lvl="1"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单侧抑制、宽兴奋边界</a:t>
            </a:r>
            <a:endParaRPr lang="en-US" altLang="zh-CN" sz="1600" dirty="0">
              <a:latin typeface="幼圆" panose="02010509060101010101" charset="-122"/>
              <a:ea typeface="幼圆" panose="02010509060101010101" charset="-122"/>
            </a:endParaRPr>
          </a:p>
          <a:p>
            <a:pPr marL="80645" indent="-205105">
              <a:buSzPct val="76000"/>
              <a:buFont typeface="Wingdings 3" panose="05040102010807070707" pitchFamily="18" charset="2"/>
              <a:buChar char=""/>
            </a:pPr>
            <a:r>
              <a:rPr lang="zh-CN" altLang="en-US" sz="1600" dirty="0">
                <a:latin typeface="幼圆" panose="02010509060101010101" charset="-122"/>
                <a:ea typeface="幼圆" panose="02010509060101010101" charset="-122"/>
              </a:rPr>
              <a:t>在一定程度上缓解梯度消失问题</a:t>
            </a:r>
            <a:endParaRPr lang="zh-CN" altLang="en-US" sz="1600" dirty="0">
              <a:latin typeface="幼圆" panose="02010509060101010101" charset="-122"/>
              <a:ea typeface="幼圆" panose="02010509060101010101" charset="-122"/>
            </a:endParaRPr>
          </a:p>
        </p:txBody>
      </p:sp>
      <p:sp>
        <p:nvSpPr>
          <p:cNvPr id="11" name="矩形 10"/>
          <p:cNvSpPr/>
          <p:nvPr/>
        </p:nvSpPr>
        <p:spPr>
          <a:xfrm>
            <a:off x="4489450" y="6094095"/>
            <a:ext cx="4547235" cy="337185"/>
          </a:xfrm>
          <a:prstGeom prst="rect">
            <a:avLst/>
          </a:prstGeom>
        </p:spPr>
        <p:txBody>
          <a:bodyPr wrap="square">
            <a:spAutoFit/>
          </a:bodyPr>
          <a:lstStyle/>
          <a:p>
            <a:pPr marL="80645" indent="-205105">
              <a:buSzPct val="76000"/>
              <a:buFont typeface="Wingdings 3" panose="05040102010807070707" pitchFamily="18" charset="2"/>
              <a:buChar char=""/>
            </a:pPr>
            <a:r>
              <a:rPr lang="zh-CN" altLang="en-US" sz="1600" dirty="0">
                <a:solidFill>
                  <a:srgbClr val="FF0000"/>
                </a:solidFill>
                <a:latin typeface="幼圆" panose="02010509060101010101" charset="-122"/>
                <a:ea typeface="幼圆" panose="02010509060101010101" charset="-122"/>
                <a:cs typeface="幼圆" panose="02010509060101010101" charset="-122"/>
              </a:rPr>
              <a:t>死亡</a:t>
            </a:r>
            <a:r>
              <a:rPr lang="en-US" altLang="zh-CN" sz="1600" dirty="0" err="1">
                <a:solidFill>
                  <a:srgbClr val="FF0000"/>
                </a:solidFill>
                <a:latin typeface="幼圆" panose="02010509060101010101" charset="-122"/>
                <a:ea typeface="幼圆" panose="02010509060101010101" charset="-122"/>
                <a:cs typeface="幼圆" panose="02010509060101010101" charset="-122"/>
              </a:rPr>
              <a:t>ReLU</a:t>
            </a:r>
            <a:r>
              <a:rPr lang="zh-CN" altLang="en-US" sz="1600" dirty="0">
                <a:solidFill>
                  <a:srgbClr val="FF0000"/>
                </a:solidFill>
                <a:latin typeface="幼圆" panose="02010509060101010101" charset="-122"/>
                <a:ea typeface="幼圆" panose="02010509060101010101" charset="-122"/>
                <a:cs typeface="幼圆" panose="02010509060101010101" charset="-122"/>
              </a:rPr>
              <a:t>问题（</a:t>
            </a:r>
            <a:r>
              <a:rPr lang="en-US" altLang="zh-CN" sz="1600" dirty="0">
                <a:solidFill>
                  <a:srgbClr val="FF0000"/>
                </a:solidFill>
                <a:latin typeface="幼圆" panose="02010509060101010101" charset="-122"/>
                <a:ea typeface="幼圆" panose="02010509060101010101" charset="-122"/>
                <a:cs typeface="幼圆" panose="02010509060101010101" charset="-122"/>
              </a:rPr>
              <a:t>Dying </a:t>
            </a:r>
            <a:r>
              <a:rPr lang="en-US" altLang="zh-CN" sz="1600" dirty="0" err="1">
                <a:solidFill>
                  <a:srgbClr val="FF0000"/>
                </a:solidFill>
                <a:latin typeface="幼圆" panose="02010509060101010101" charset="-122"/>
                <a:ea typeface="幼圆" panose="02010509060101010101" charset="-122"/>
                <a:cs typeface="幼圆" panose="02010509060101010101" charset="-122"/>
              </a:rPr>
              <a:t>ReLU</a:t>
            </a:r>
            <a:r>
              <a:rPr lang="en-US" altLang="zh-CN" sz="1600" dirty="0">
                <a:solidFill>
                  <a:srgbClr val="FF0000"/>
                </a:solidFill>
                <a:latin typeface="幼圆" panose="02010509060101010101" charset="-122"/>
                <a:ea typeface="幼圆" panose="02010509060101010101" charset="-122"/>
                <a:cs typeface="幼圆" panose="02010509060101010101" charset="-122"/>
              </a:rPr>
              <a:t> Problem</a:t>
            </a:r>
            <a:r>
              <a:rPr lang="zh-CN" altLang="en-US" sz="1600" dirty="0">
                <a:solidFill>
                  <a:srgbClr val="FF0000"/>
                </a:solidFill>
                <a:latin typeface="幼圆" panose="02010509060101010101" charset="-122"/>
                <a:ea typeface="幼圆" panose="02010509060101010101" charset="-122"/>
                <a:cs typeface="幼圆" panose="02010509060101010101" charset="-122"/>
              </a:rPr>
              <a:t>）</a:t>
            </a:r>
            <a:endParaRPr lang="zh-CN" altLang="en-US" sz="1600" dirty="0">
              <a:solidFill>
                <a:srgbClr val="FF0000"/>
              </a:solidFill>
              <a:latin typeface="幼圆" panose="02010509060101010101" charset="-122"/>
              <a:ea typeface="幼圆" panose="02010509060101010101" charset="-122"/>
              <a:cs typeface="幼圆" panose="02010509060101010101" charset="-122"/>
            </a:endParaRPr>
          </a:p>
        </p:txBody>
      </p:sp>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rcRect l="64489" t="47848" r="7250" b="37480"/>
          <a:stretch>
            <a:fillRect/>
          </a:stretch>
        </p:blipFill>
        <p:spPr>
          <a:xfrm>
            <a:off x="1990090" y="5968365"/>
            <a:ext cx="2403475" cy="5886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常见激活函数</a:t>
            </a:r>
            <a:endParaRPr lang="zh-CN" altLang="en-US" dirty="0"/>
          </a:p>
        </p:txBody>
      </p:sp>
      <p:sp>
        <p:nvSpPr>
          <p:cNvPr id="6" name="内容占位符 5"/>
          <p:cNvSpPr>
            <a:spLocks noGrp="1"/>
          </p:cNvSpPr>
          <p:nvPr>
            <p:ph sz="quarter" idx="1"/>
          </p:nvPr>
        </p:nvSpPr>
        <p:spPr/>
        <p:txBody>
          <a:bodyPr/>
          <a:p>
            <a:r>
              <a:rPr lang="zh-CN" altLang="en-US">
                <a:sym typeface="+mn-ea"/>
              </a:rPr>
              <a:t>Swish函数</a:t>
            </a:r>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1970" y="2384425"/>
            <a:ext cx="5560060" cy="396875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1" y="1858506"/>
            <a:ext cx="2362460" cy="37469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常见激活函数及其导数</a:t>
            </a:r>
            <a:endParaRPr lang="zh-CN" altLang="en-US"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9405" y="1765300"/>
            <a:ext cx="8504555" cy="40119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endParaRPr lang="zh-CN" altLang="en-US" dirty="0"/>
          </a:p>
        </p:txBody>
      </p:sp>
      <p:sp>
        <p:nvSpPr>
          <p:cNvPr id="3" name="内容占位符 2"/>
          <p:cNvSpPr>
            <a:spLocks noGrp="1"/>
          </p:cNvSpPr>
          <p:nvPr>
            <p:ph sz="quarter"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pPr marL="457200" indent="-457200">
              <a:buFont typeface="+mj-ea"/>
              <a:buAutoNum type="circleNumDbPlain"/>
            </a:pPr>
            <a:r>
              <a:rPr lang="zh-CN" altLang="en-US" dirty="0"/>
              <a:t>神经元的激活规则</a:t>
            </a:r>
            <a:endParaRPr lang="en-US" altLang="zh-CN" dirty="0"/>
          </a:p>
          <a:p>
            <a:pPr lvl="1"/>
            <a:r>
              <a:rPr lang="zh-CN" altLang="en-US" dirty="0"/>
              <a:t>主要是指神经元输入到输出之间的映射关系，一般为非线性函数。</a:t>
            </a:r>
            <a:endParaRPr lang="zh-CN" altLang="en-US" dirty="0"/>
          </a:p>
          <a:p>
            <a:pPr lvl="1"/>
            <a:endParaRPr lang="zh-CN" altLang="en-US" dirty="0"/>
          </a:p>
          <a:p>
            <a:pPr marL="457200" indent="-457200">
              <a:buFont typeface="+mj-ea"/>
              <a:buAutoNum type="circleNumDbPlain"/>
            </a:pPr>
            <a:r>
              <a:rPr lang="zh-CN" altLang="en-US" dirty="0"/>
              <a:t>网络的拓扑结构</a:t>
            </a:r>
            <a:endParaRPr lang="en-US" altLang="zh-CN" dirty="0"/>
          </a:p>
          <a:p>
            <a:pPr lvl="1"/>
            <a:r>
              <a:rPr lang="zh-CN" altLang="en-US" dirty="0"/>
              <a:t>不同神经元之间的连接关系。</a:t>
            </a:r>
            <a:endParaRPr lang="zh-CN" altLang="en-US" dirty="0"/>
          </a:p>
          <a:p>
            <a:pPr lvl="1"/>
            <a:endParaRPr lang="zh-CN" altLang="en-US" dirty="0"/>
          </a:p>
          <a:p>
            <a:pPr marL="457200" indent="-457200">
              <a:buFont typeface="+mj-ea"/>
              <a:buAutoNum type="circleNumDbPlain"/>
            </a:pPr>
            <a:r>
              <a:rPr lang="zh-CN" altLang="en-US" dirty="0"/>
              <a:t>学习算法</a:t>
            </a:r>
            <a:endParaRPr lang="en-US" altLang="zh-CN" dirty="0"/>
          </a:p>
          <a:p>
            <a:pPr lvl="1"/>
            <a:r>
              <a:rPr lang="zh-CN" altLang="en-US" dirty="0"/>
              <a:t>通过训练数据来学习神经网络的参数。</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endParaRPr lang="zh-CN" altLang="en-US" dirty="0"/>
          </a:p>
        </p:txBody>
      </p:sp>
      <p:sp>
        <p:nvSpPr>
          <p:cNvPr id="3" name="内容占位符 2"/>
          <p:cNvSpPr>
            <a:spLocks noGrp="1"/>
          </p:cNvSpPr>
          <p:nvPr>
            <p:ph sz="quarter" idx="1"/>
          </p:nvPr>
        </p:nvSpPr>
        <p:spPr/>
        <p:txBody>
          <a:bodyPr/>
          <a:lstStyle/>
          <a:p>
            <a:r>
              <a:rPr lang="zh-CN" altLang="en-US"/>
              <a:t>人工神经网络由神经元模型构成，这种由许多神经元组成的信息处理网络具有并行分布结构。</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655" y="2260600"/>
            <a:ext cx="8910320" cy="2890520"/>
          </a:xfrm>
          <a:prstGeom prst="rect">
            <a:avLst/>
          </a:prstGeom>
        </p:spPr>
      </p:pic>
      <p:sp>
        <p:nvSpPr>
          <p:cNvPr id="7" name="矩形 6"/>
          <p:cNvSpPr/>
          <p:nvPr/>
        </p:nvSpPr>
        <p:spPr>
          <a:xfrm>
            <a:off x="196215" y="5791200"/>
            <a:ext cx="8839200" cy="368300"/>
          </a:xfrm>
          <a:prstGeom prst="rect">
            <a:avLst/>
          </a:prstGeom>
        </p:spPr>
        <p:txBody>
          <a:bodyPr wrap="square">
            <a:spAutoFit/>
          </a:bodyPr>
          <a:lstStyle/>
          <a:p>
            <a:r>
              <a:rPr lang="zh-CN" altLang="en-US" sz="1800" dirty="0">
                <a:latin typeface="幼圆" panose="02010509060101010101" charset="-122"/>
                <a:ea typeface="幼圆" panose="02010509060101010101" charset="-122"/>
              </a:rPr>
              <a:t>圆形节点表示一个神经元，方形节点表示一组神经元。</a:t>
            </a:r>
            <a:endParaRPr lang="zh-CN" altLang="en-US" sz="1800" dirty="0">
              <a:latin typeface="幼圆" panose="02010509060101010101" charset="-122"/>
              <a:ea typeface="幼圆" panose="0201050906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前馈神经网络</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endParaRPr lang="zh-CN" altLang="en-US" dirty="0"/>
          </a:p>
        </p:txBody>
      </p:sp>
      <p:sp>
        <p:nvSpPr>
          <p:cNvPr id="3" name="内容占位符 2"/>
          <p:cNvSpPr>
            <a:spLocks noGrp="1"/>
          </p:cNvSpPr>
          <p:nvPr>
            <p:ph sz="quarter" idx="1"/>
          </p:nvPr>
        </p:nvSpPr>
        <p:spPr/>
        <p:txBody>
          <a:bodyPr/>
          <a:lstStyle/>
          <a:p>
            <a:r>
              <a:rPr lang="zh-CN" altLang="en-US" dirty="0"/>
              <a:t>前馈神经网络（全连接神经网络、多层感知器）</a:t>
            </a:r>
            <a:endParaRPr lang="en-US" altLang="zh-CN" dirty="0"/>
          </a:p>
          <a:p>
            <a:pPr lvl="1"/>
            <a:r>
              <a:rPr lang="zh-CN" altLang="en-US" dirty="0"/>
              <a:t>各神经元分别属于不同的</a:t>
            </a:r>
            <a:r>
              <a:rPr lang="zh-CN" altLang="en-US" dirty="0">
                <a:solidFill>
                  <a:srgbClr val="FF0000"/>
                </a:solidFill>
              </a:rPr>
              <a:t>层</a:t>
            </a:r>
            <a:r>
              <a:rPr lang="zh-CN" altLang="en-US" dirty="0"/>
              <a:t>，层内无连接。</a:t>
            </a:r>
            <a:endParaRPr lang="en-US" altLang="zh-CN" dirty="0"/>
          </a:p>
          <a:p>
            <a:pPr lvl="1"/>
            <a:r>
              <a:rPr lang="zh-CN" altLang="en-US" dirty="0"/>
              <a:t>相邻两层之间的神经元全部</a:t>
            </a:r>
            <a:r>
              <a:rPr lang="zh-CN" altLang="en-US" dirty="0">
                <a:solidFill>
                  <a:srgbClr val="FF0000"/>
                </a:solidFill>
              </a:rPr>
              <a:t>两两连接</a:t>
            </a:r>
            <a:r>
              <a:rPr lang="zh-CN" altLang="en-US" dirty="0"/>
              <a:t>。</a:t>
            </a:r>
            <a:endParaRPr lang="en-US" altLang="zh-CN" dirty="0"/>
          </a:p>
          <a:p>
            <a:pPr lvl="1"/>
            <a:r>
              <a:rPr lang="zh-CN" altLang="en-US" dirty="0"/>
              <a:t>整个网络中无反馈，信号从输入层向输出层单向传播，可用一个有向无环图表示。</a:t>
            </a:r>
            <a:endParaRPr lang="zh-CN" altLang="en-US"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59635" y="3595370"/>
            <a:ext cx="4825365" cy="27578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dirty="0">
                <a:sym typeface="+mn-ea"/>
              </a:rPr>
              <a:t>网络结构</a:t>
            </a:r>
            <a:endParaRPr lang="zh-CN" altLang="en-US"/>
          </a:p>
        </p:txBody>
      </p:sp>
      <p:pic>
        <p:nvPicPr>
          <p:cNvPr id="5" name="图片 4"/>
          <p:cNvPicPr>
            <a:picLocks noChangeAspect="1"/>
          </p:cNvPicPr>
          <p:nvPr/>
        </p:nvPicPr>
        <p:blipFill>
          <a:blip r:embed="rId1"/>
          <a:srcRect l="15564" t="15508"/>
          <a:stretch>
            <a:fillRect/>
          </a:stretch>
        </p:blipFill>
        <p:spPr>
          <a:xfrm>
            <a:off x="84455" y="1139825"/>
            <a:ext cx="8975090" cy="54140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信息传递过程</a:t>
            </a:r>
            <a:endParaRPr lang="zh-CN" altLang="en-US"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8480" y="1423670"/>
            <a:ext cx="8067040" cy="4610100"/>
          </a:xfrm>
          <a:prstGeom prst="rect">
            <a:avLst/>
          </a:prstGeom>
        </p:spPr>
      </p:pic>
      <mc:AlternateContent xmlns:mc="http://schemas.openxmlformats.org/markup-compatibility/2006" xmlns:p14="http://schemas.microsoft.com/office/powerpoint/2010/main">
        <mc:Choice Requires="p14">
          <p:contentPart r:id="rId2" p14:bwMode="auto">
            <p14:nvContentPartPr>
              <p14:cNvPr id="24" name="墨迹 23"/>
              <p14:cNvContentPartPr/>
              <p14:nvPr/>
            </p14:nvContentPartPr>
            <p14:xfrm>
              <a:off x="9715515" y="4758380"/>
              <a:ext cx="270" cy="270"/>
            </p14:xfrm>
          </p:contentPart>
        </mc:Choice>
        <mc:Fallback xmlns="">
          <p:pic>
            <p:nvPicPr>
              <p:cNvPr id="24" name="墨迹 23"/>
            </p:nvPicPr>
            <p:blipFill>
              <a:blip r:embed="rId3"/>
            </p:blipFill>
            <p:spPr>
              <a:xfrm>
                <a:off x="9715515" y="4758380"/>
                <a:ext cx="270" cy="27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7" name="墨迹 26"/>
              <p14:cNvContentPartPr/>
              <p14:nvPr/>
            </p14:nvContentPartPr>
            <p14:xfrm>
              <a:off x="7810035" y="4409810"/>
              <a:ext cx="8910" cy="11610"/>
            </p14:xfrm>
          </p:contentPart>
        </mc:Choice>
        <mc:Fallback xmlns="">
          <p:pic>
            <p:nvPicPr>
              <p:cNvPr id="27" name="墨迹 26"/>
            </p:nvPicPr>
            <p:blipFill>
              <a:blip r:embed="rId5"/>
            </p:blipFill>
            <p:spPr>
              <a:xfrm>
                <a:off x="7810035" y="4409810"/>
                <a:ext cx="8910" cy="11610"/>
              </a:xfrm>
              <a:prstGeom prst="rect"/>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zh-CN" altLang="en-US" dirty="0"/>
          </a:p>
        </p:txBody>
      </p:sp>
      <p:sp>
        <p:nvSpPr>
          <p:cNvPr id="5" name="内容占位符 4"/>
          <p:cNvSpPr>
            <a:spLocks noGrp="1"/>
          </p:cNvSpPr>
          <p:nvPr>
            <p:ph sz="quarter" idx="1"/>
          </p:nvPr>
        </p:nvSpPr>
        <p:spPr/>
        <p:txBody>
          <a:bodyPr/>
          <a:lstStyle/>
          <a:p>
            <a:r>
              <a:rPr lang="zh-CN" altLang="en-US" dirty="0"/>
              <a:t>给定一个前馈神经网络，用下面的记号来描述这样网络：</a:t>
            </a:r>
            <a:endParaRPr lang="zh-CN" altLang="en-US" dirty="0"/>
          </a:p>
        </p:txBody>
      </p:sp>
      <p:pic>
        <p:nvPicPr>
          <p:cNvPr id="7" name="图片 6" descr="屏幕剪辑"/>
          <p:cNvPicPr>
            <a:picLocks noChangeAspect="1"/>
          </p:cNvPicPr>
          <p:nvPr/>
        </p:nvPicPr>
        <p:blipFill>
          <a:blip r:embed="rId1"/>
          <a:stretch>
            <a:fillRect/>
          </a:stretch>
        </p:blipFill>
        <p:spPr>
          <a:xfrm>
            <a:off x="421640" y="3053715"/>
            <a:ext cx="6698615" cy="3375025"/>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080" y="1593850"/>
            <a:ext cx="4458970" cy="25488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zh-CN" altLang="en-US" dirty="0"/>
          </a:p>
        </p:txBody>
      </p:sp>
      <p:sp>
        <p:nvSpPr>
          <p:cNvPr id="5" name="内容占位符 4"/>
          <p:cNvSpPr>
            <a:spLocks noGrp="1"/>
          </p:cNvSpPr>
          <p:nvPr>
            <p:ph sz="quarter" idx="1"/>
          </p:nvPr>
        </p:nvSpPr>
        <p:spPr>
          <a:xfrm>
            <a:off x="107950" y="1058545"/>
            <a:ext cx="3948430" cy="5547995"/>
          </a:xfrm>
        </p:spPr>
        <p:txBody>
          <a:bodyPr/>
          <a:lstStyle/>
          <a:p>
            <a:r>
              <a:rPr lang="zh-CN" altLang="en-US" dirty="0"/>
              <a:t>前馈神经网络通过下面公式进行信息传播。</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前馈计算：</a:t>
            </a:r>
            <a:endParaRPr lang="zh-CN" altLang="en-US" dirty="0"/>
          </a:p>
        </p:txBody>
      </p:sp>
      <p:pic>
        <p:nvPicPr>
          <p:cNvPr id="3" name="图片 2" descr="屏幕剪辑"/>
          <p:cNvPicPr>
            <a:picLocks noChangeAspect="1"/>
          </p:cNvPicPr>
          <p:nvPr/>
        </p:nvPicPr>
        <p:blipFill>
          <a:blip r:embed="rId1"/>
          <a:stretch>
            <a:fillRect/>
          </a:stretch>
        </p:blipFill>
        <p:spPr>
          <a:xfrm>
            <a:off x="699135" y="2449830"/>
            <a:ext cx="3093085" cy="583565"/>
          </a:xfrm>
          <a:prstGeom prst="rect">
            <a:avLst/>
          </a:prstGeom>
        </p:spPr>
      </p:pic>
      <p:pic>
        <p:nvPicPr>
          <p:cNvPr id="4" name="图片 3" descr="屏幕剪辑"/>
          <p:cNvPicPr>
            <a:picLocks noChangeAspect="1"/>
          </p:cNvPicPr>
          <p:nvPr/>
        </p:nvPicPr>
        <p:blipFill>
          <a:blip r:embed="rId2"/>
          <a:stretch>
            <a:fillRect/>
          </a:stretch>
        </p:blipFill>
        <p:spPr>
          <a:xfrm>
            <a:off x="1380490" y="3209925"/>
            <a:ext cx="1731010" cy="631825"/>
          </a:xfrm>
          <a:prstGeom prst="rect">
            <a:avLst/>
          </a:prstGeom>
        </p:spPr>
      </p:pic>
      <p:pic>
        <p:nvPicPr>
          <p:cNvPr id="6" name="图片 5" descr="屏幕剪辑"/>
          <p:cNvPicPr>
            <a:picLocks noChangeAspect="1"/>
          </p:cNvPicPr>
          <p:nvPr/>
        </p:nvPicPr>
        <p:blipFill rotWithShape="1">
          <a:blip r:embed="rId3"/>
          <a:srcRect t="1" r="3464" b="16678"/>
          <a:stretch>
            <a:fillRect/>
          </a:stretch>
        </p:blipFill>
        <p:spPr>
          <a:xfrm>
            <a:off x="292100" y="5813425"/>
            <a:ext cx="8559165" cy="389255"/>
          </a:xfrm>
          <a:prstGeom prst="rect">
            <a:avLst/>
          </a:prstGeom>
        </p:spPr>
      </p:pic>
      <p:pic>
        <p:nvPicPr>
          <p:cNvPr id="7" name="图片 6"/>
          <p:cNvPicPr>
            <a:picLocks noChangeAspect="1"/>
          </p:cNvPicPr>
          <p:nvPr/>
        </p:nvPicPr>
        <p:blipFill>
          <a:blip r:embed="rId4"/>
          <a:srcRect l="51032" t="18278" r="3862" b="20159"/>
          <a:stretch>
            <a:fillRect/>
          </a:stretch>
        </p:blipFill>
        <p:spPr>
          <a:xfrm>
            <a:off x="3935095" y="1058545"/>
            <a:ext cx="5192395" cy="39871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深层前馈神经网络</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8405" y="1055370"/>
            <a:ext cx="6726555" cy="54051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endParaRPr lang="zh-CN" altLang="en-US" dirty="0"/>
          </a:p>
        </p:txBody>
      </p:sp>
      <p:sp>
        <p:nvSpPr>
          <p:cNvPr id="9" name="矩形 8"/>
          <p:cNvSpPr/>
          <p:nvPr/>
        </p:nvSpPr>
        <p:spPr>
          <a:xfrm>
            <a:off x="107950" y="5348605"/>
            <a:ext cx="8928735" cy="1337945"/>
          </a:xfrm>
          <a:prstGeom prst="rect">
            <a:avLst/>
          </a:prstGeom>
          <a:solidFill>
            <a:srgbClr val="5D9C95"/>
          </a:solidFill>
        </p:spPr>
        <p:txBody>
          <a:bodyPr wrap="square">
            <a:spAutoFit/>
          </a:bodyPr>
          <a:lstStyle/>
          <a:p>
            <a:pPr>
              <a:lnSpc>
                <a:spcPct val="150000"/>
              </a:lnSpc>
            </a:pPr>
            <a:r>
              <a:rPr lang="zh-CN" altLang="en-US" sz="1800" dirty="0">
                <a:solidFill>
                  <a:schemeClr val="bg1"/>
                </a:solidFill>
                <a:latin typeface="+mn-ea"/>
                <a:cs typeface="+mn-ea"/>
              </a:rPr>
              <a:t>根据通用近似定理，对于具有线性输出层和至少一个使用“挤压”性质的激活函数的隐藏层组成的前馈神经网络，只要其隐藏层神经元的数量足够，它可以以任意的精度来近似任何从一个定义在实数空间中的有界闭集函数。</a:t>
            </a:r>
            <a:endParaRPr lang="zh-CN" altLang="en-US" sz="1800" dirty="0">
              <a:solidFill>
                <a:schemeClr val="bg1"/>
              </a:solidFill>
              <a:latin typeface="+mn-ea"/>
              <a:cs typeface="+mn-ea"/>
            </a:endParaRPr>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8305" y="1085850"/>
            <a:ext cx="5786755" cy="42081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endParaRPr lang="zh-CN" altLang="en-US" dirty="0"/>
          </a:p>
        </p:txBody>
      </p:sp>
      <p:grpSp>
        <p:nvGrpSpPr>
          <p:cNvPr id="17" name="组合 16"/>
          <p:cNvGrpSpPr/>
          <p:nvPr/>
        </p:nvGrpSpPr>
        <p:grpSpPr>
          <a:xfrm>
            <a:off x="881380" y="2546350"/>
            <a:ext cx="3105785" cy="1188085"/>
            <a:chOff x="5205" y="4024"/>
            <a:chExt cx="4891" cy="1871"/>
          </a:xfrm>
        </p:grpSpPr>
        <p:pic>
          <p:nvPicPr>
            <p:cNvPr id="19" name="图片 18"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05" y="4024"/>
              <a:ext cx="3864" cy="836"/>
            </a:xfrm>
            <a:prstGeom prst="rect">
              <a:avLst/>
            </a:prstGeom>
          </p:spPr>
        </p:pic>
        <p:cxnSp>
          <p:nvCxnSpPr>
            <p:cNvPr id="7" name="直接连接符 6"/>
            <p:cNvCxnSpPr/>
            <p:nvPr/>
          </p:nvCxnSpPr>
          <p:spPr>
            <a:xfrm>
              <a:off x="6477" y="4860"/>
              <a:ext cx="955" cy="0"/>
            </a:xfrm>
            <a:prstGeom prst="line">
              <a:avLst/>
            </a:prstGeom>
            <a:ln>
              <a:solidFill>
                <a:srgbClr val="5D9C95"/>
              </a:solidFill>
            </a:ln>
          </p:spPr>
          <p:style>
            <a:lnRef idx="3">
              <a:schemeClr val="accent4"/>
            </a:lnRef>
            <a:fillRef idx="0">
              <a:schemeClr val="accent4"/>
            </a:fillRef>
            <a:effectRef idx="2">
              <a:schemeClr val="accent4"/>
            </a:effectRef>
            <a:fontRef idx="minor">
              <a:schemeClr val="tx1"/>
            </a:fontRef>
          </p:style>
        </p:cxnSp>
        <p:sp>
          <p:nvSpPr>
            <p:cNvPr id="9" name="文本框 8"/>
            <p:cNvSpPr txBox="1"/>
            <p:nvPr/>
          </p:nvSpPr>
          <p:spPr>
            <a:xfrm>
              <a:off x="8368" y="5315"/>
              <a:ext cx="1728" cy="580"/>
            </a:xfrm>
            <a:prstGeom prst="rect">
              <a:avLst/>
            </a:prstGeom>
            <a:noFill/>
          </p:spPr>
          <p:txBody>
            <a:bodyPr wrap="none" rtlCol="0">
              <a:spAutoFit/>
            </a:bodyPr>
            <a:lstStyle/>
            <a:p>
              <a:r>
                <a:rPr lang="zh-CN" altLang="en-US" sz="1800" dirty="0">
                  <a:solidFill>
                    <a:srgbClr val="0070C0"/>
                  </a:solidFill>
                </a:rPr>
                <a:t>神经网络</a:t>
              </a:r>
              <a:endParaRPr lang="zh-CN" altLang="en-US" sz="1800" dirty="0">
                <a:solidFill>
                  <a:srgbClr val="0070C0"/>
                </a:solidFill>
              </a:endParaRPr>
            </a:p>
          </p:txBody>
        </p:sp>
        <p:cxnSp>
          <p:nvCxnSpPr>
            <p:cNvPr id="13" name="直接连接符 12"/>
            <p:cNvCxnSpPr/>
            <p:nvPr/>
          </p:nvCxnSpPr>
          <p:spPr>
            <a:xfrm flipV="1">
              <a:off x="6477" y="4969"/>
              <a:ext cx="2457" cy="45"/>
            </a:xfrm>
            <a:prstGeom prst="line">
              <a:avLst/>
            </a:prstGeom>
            <a:ln>
              <a:solidFill>
                <a:srgbClr val="0070C0"/>
              </a:solidFill>
            </a:ln>
          </p:spPr>
          <p:style>
            <a:lnRef idx="2">
              <a:schemeClr val="accent2"/>
            </a:lnRef>
            <a:fillRef idx="0">
              <a:schemeClr val="accent2"/>
            </a:fillRef>
            <a:effectRef idx="1">
              <a:schemeClr val="accent2"/>
            </a:effectRef>
            <a:fontRef idx="minor">
              <a:schemeClr val="tx1"/>
            </a:fontRef>
          </p:style>
        </p:cxnSp>
        <p:sp>
          <p:nvSpPr>
            <p:cNvPr id="14" name="文本框 13"/>
            <p:cNvSpPr txBox="1"/>
            <p:nvPr/>
          </p:nvSpPr>
          <p:spPr>
            <a:xfrm>
              <a:off x="5292" y="5315"/>
              <a:ext cx="1368" cy="580"/>
            </a:xfrm>
            <a:prstGeom prst="rect">
              <a:avLst/>
            </a:prstGeom>
            <a:noFill/>
          </p:spPr>
          <p:txBody>
            <a:bodyPr wrap="none" rtlCol="0">
              <a:spAutoFit/>
            </a:bodyPr>
            <a:lstStyle/>
            <a:p>
              <a:r>
                <a:rPr lang="zh-CN" altLang="en-US" sz="1800" dirty="0">
                  <a:solidFill>
                    <a:srgbClr val="5D9C95"/>
                  </a:solidFill>
                </a:rPr>
                <a:t>分类器</a:t>
              </a:r>
              <a:endParaRPr lang="zh-CN" altLang="en-US" sz="1800" dirty="0">
                <a:solidFill>
                  <a:srgbClr val="5D9C95"/>
                </a:solidFill>
              </a:endParaRPr>
            </a:p>
          </p:txBody>
        </p:sp>
      </p:grpSp>
      <p:sp>
        <p:nvSpPr>
          <p:cNvPr id="4" name="内容占位符 3"/>
          <p:cNvSpPr/>
          <p:nvPr>
            <p:ph sz="quarter" idx="1"/>
          </p:nvPr>
        </p:nvSpPr>
        <p:spPr>
          <a:xfrm>
            <a:off x="107950" y="1058545"/>
            <a:ext cx="8928735" cy="1331595"/>
          </a:xfrm>
        </p:spPr>
        <p:txBody>
          <a:bodyPr/>
          <a:p>
            <a:r>
              <a:rPr lang="zh-CN" altLang="en-US"/>
              <a:t>神经网络可以作为一个</a:t>
            </a:r>
            <a:r>
              <a:t>“</a:t>
            </a:r>
            <a:r>
              <a:rPr lang="zh-CN" altLang="en-US"/>
              <a:t>万能</a:t>
            </a:r>
            <a:r>
              <a:t>”</a:t>
            </a:r>
            <a:r>
              <a:rPr lang="zh-CN" altLang="en-US"/>
              <a:t>函数来使用，可以用来进行复杂的特征转换，或逼近一个复杂的条件分布。</a:t>
            </a:r>
            <a:endParaRPr lang="zh-CN" altLang="en-US"/>
          </a:p>
        </p:txBody>
      </p:sp>
      <p:sp>
        <p:nvSpPr>
          <p:cNvPr id="10" name="内容占位符 3"/>
          <p:cNvSpPr/>
          <p:nvPr/>
        </p:nvSpPr>
        <p:spPr>
          <a:xfrm>
            <a:off x="107315" y="4675505"/>
            <a:ext cx="8928735" cy="1326515"/>
          </a:xfrm>
          <a:prstGeom prst="rect">
            <a:avLst/>
          </a:prstGeom>
          <a:noFill/>
          <a:ln w="9525">
            <a:noFill/>
          </a:ln>
        </p:spPr>
        <p:txBody>
          <a:bodyPr vert="horz" wrap="square" lIns="91440" tIns="45720" rIns="91440" bIns="45720" anchor="t"/>
          <a:lstStyle>
            <a:lvl1pPr marL="205105" indent="-205105" algn="l" rtl="0" eaLnBrk="0" fontAlgn="base" hangingPunct="0">
              <a:lnSpc>
                <a:spcPct val="125000"/>
              </a:lnSpc>
              <a:spcBef>
                <a:spcPts val="450"/>
              </a:spcBef>
              <a:spcAft>
                <a:spcPts val="0"/>
              </a:spcAft>
              <a:buClr>
                <a:srgbClr val="5D9C95"/>
              </a:buClr>
              <a:buSzPct val="76000"/>
              <a:buFont typeface="Wingdings 3" panose="05040102010807070707" pitchFamily="18" charset="2"/>
              <a:buChar char=""/>
              <a:defRPr lang="en-US" altLang="zh-CN" sz="2400" b="1" i="0" u="none" strike="noStrike" kern="1200" cap="none" spc="0" normalizeH="0" dirty="0" smtClean="0">
                <a:solidFill>
                  <a:srgbClr val="5D9C95"/>
                </a:solidFill>
                <a:latin typeface="微软雅黑" panose="020B0503020204020204" pitchFamily="34" charset="-122"/>
                <a:ea typeface="微软雅黑" panose="020B0503020204020204" pitchFamily="34" charset="-122"/>
                <a:cs typeface="Arial" panose="020B0604020202020204" pitchFamily="34" charset="0"/>
              </a:defRPr>
            </a:lvl1pPr>
            <a:lvl2pPr marL="410845" indent="-205105" algn="l" rtl="0" eaLnBrk="0" fontAlgn="base" hangingPunct="0">
              <a:lnSpc>
                <a:spcPct val="125000"/>
              </a:lnSpc>
              <a:spcBef>
                <a:spcPts val="375"/>
              </a:spcBef>
              <a:spcAft>
                <a:spcPts val="0"/>
              </a:spcAft>
              <a:buClr>
                <a:srgbClr val="5D9C95"/>
              </a:buClr>
              <a:buSzPct val="76000"/>
              <a:buFont typeface="Wingdings 3" panose="05040102010807070707" pitchFamily="18" charset="2"/>
              <a:buChar char=""/>
              <a:defRPr sz="20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616585" indent="-171450" algn="l" rtl="0" eaLnBrk="0" fontAlgn="base" hangingPunct="0">
              <a:lnSpc>
                <a:spcPct val="125000"/>
              </a:lnSpc>
              <a:spcBef>
                <a:spcPts val="375"/>
              </a:spcBef>
              <a:spcAft>
                <a:spcPts val="0"/>
              </a:spcAft>
              <a:buClr>
                <a:srgbClr val="BCBCBC"/>
              </a:buClr>
              <a:buSzPct val="76000"/>
              <a:buFont typeface="Wingdings 3" panose="05040102010807070707" pitchFamily="18" charset="2"/>
              <a:buChar char=""/>
              <a:defRPr sz="20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650875" indent="0" algn="l" rtl="0" eaLnBrk="0" fontAlgn="base" hangingPunct="0">
              <a:lnSpc>
                <a:spcPct val="120000"/>
              </a:lnSpc>
              <a:spcBef>
                <a:spcPts val="300"/>
              </a:spcBef>
              <a:spcAft>
                <a:spcPts val="0"/>
              </a:spcAft>
              <a:buClr>
                <a:srgbClr val="CF5716"/>
              </a:buClr>
              <a:buSzPct val="70000"/>
              <a:buFont typeface="Wingdings" panose="05000000000000000000" pitchFamily="2" charset="2"/>
              <a:buNone/>
              <a:defRPr sz="18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1028700" indent="-171450" algn="l" rtl="0" eaLnBrk="0" fontAlgn="base" hangingPunct="0">
              <a:lnSpc>
                <a:spcPct val="120000"/>
              </a:lnSpc>
              <a:spcBef>
                <a:spcPts val="225"/>
              </a:spcBef>
              <a:spcAft>
                <a:spcPts val="0"/>
              </a:spcAft>
              <a:buClr>
                <a:schemeClr val="accent2"/>
              </a:buClr>
              <a:buSzPct val="70000"/>
              <a:buFont typeface="Wingdings" panose="05000000000000000000" pitchFamily="2" charset="2"/>
              <a:buChar char=""/>
              <a:defRPr sz="16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a:lstStyle>
          <a:p>
            <a:r>
              <a:rPr lang="zh-CN" altLang="en-US"/>
              <a:t>如果</a:t>
            </a:r>
            <a:r>
              <a:t>g(·)</a:t>
            </a:r>
            <a:r>
              <a:rPr lang="zh-CN" altLang="en-US"/>
              <a:t>为</a:t>
            </a:r>
            <a:r>
              <a:t>logistic</a:t>
            </a:r>
            <a:r>
              <a:rPr lang="zh-CN" altLang="en-US"/>
              <a:t>回归</a:t>
            </a:r>
            <a:r>
              <a:rPr lang="zh-CN" altLang="en-US"/>
              <a:t>，那么</a:t>
            </a:r>
            <a:r>
              <a:t>logistic</a:t>
            </a:r>
            <a:r>
              <a:rPr lang="zh-CN" altLang="en-US"/>
              <a:t>回归分类器可以看成神经网络的最后一层。</a:t>
            </a:r>
            <a:r>
              <a:t> </a:t>
            </a:r>
          </a:p>
        </p:txBody>
      </p:sp>
      <p:pic>
        <p:nvPicPr>
          <p:cNvPr id="15" name="图片 1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395" y="5692140"/>
            <a:ext cx="5029835" cy="762635"/>
          </a:xfrm>
          <a:prstGeom prst="rect">
            <a:avLst/>
          </a:prstGeom>
        </p:spPr>
      </p:pic>
      <p:pic>
        <p:nvPicPr>
          <p:cNvPr id="16" name="图片 15"/>
          <p:cNvPicPr>
            <a:picLocks noChangeAspect="1"/>
          </p:cNvPicPr>
          <p:nvPr/>
        </p:nvPicPr>
        <p:blipFill>
          <a:blip r:embed="rId3"/>
          <a:stretch>
            <a:fillRect/>
          </a:stretch>
        </p:blipFill>
        <p:spPr>
          <a:xfrm>
            <a:off x="5617845" y="2037715"/>
            <a:ext cx="3418205" cy="27819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endParaRPr lang="zh-CN" altLang="en-US" dirty="0"/>
          </a:p>
        </p:txBody>
      </p:sp>
      <p:sp>
        <p:nvSpPr>
          <p:cNvPr id="3" name="内容占位符 2"/>
          <p:cNvSpPr>
            <a:spLocks noGrp="1"/>
          </p:cNvSpPr>
          <p:nvPr>
            <p:ph sz="quarter" idx="1"/>
          </p:nvPr>
        </p:nvSpPr>
        <p:spPr/>
        <p:txBody>
          <a:bodyPr/>
          <a:lstStyle/>
          <a:p>
            <a:r>
              <a:rPr lang="zh-CN" altLang="en-US" dirty="0"/>
              <a:t>对于多类分类问题</a:t>
            </a:r>
            <a:endParaRPr lang="en-US" altLang="zh-CN" dirty="0"/>
          </a:p>
          <a:p>
            <a:pPr lvl="1"/>
            <a:r>
              <a:rPr lang="zh-CN" altLang="en-US" dirty="0"/>
              <a:t>如果使用</a:t>
            </a:r>
            <a:r>
              <a:rPr lang="en-US" altLang="zh-CN" dirty="0"/>
              <a:t>softmax</a:t>
            </a:r>
            <a:r>
              <a:rPr lang="zh-CN" altLang="en-US" dirty="0"/>
              <a:t>回归分类器，相当于网络最后一层设置</a:t>
            </a:r>
            <a:r>
              <a:rPr lang="en-US" altLang="zh-CN" dirty="0"/>
              <a:t>C </a:t>
            </a:r>
            <a:r>
              <a:rPr lang="zh-CN" altLang="en-US" dirty="0"/>
              <a:t>个神经元，其输出经过</a:t>
            </a:r>
            <a:r>
              <a:rPr lang="en-US" altLang="zh-CN" dirty="0"/>
              <a:t>softmax</a:t>
            </a:r>
            <a:r>
              <a:rPr lang="zh-CN" altLang="en-US" dirty="0"/>
              <a:t>函数进行归一化后可以作为每个类的条件概率。</a:t>
            </a:r>
            <a:endParaRPr lang="en-US" altLang="zh-CN" dirty="0"/>
          </a:p>
          <a:p>
            <a:endParaRPr lang="en-US" altLang="zh-CN" dirty="0"/>
          </a:p>
          <a:p>
            <a:endParaRPr lang="en-US" altLang="zh-CN" dirty="0"/>
          </a:p>
          <a:p>
            <a:pPr lvl="1"/>
            <a:endParaRPr lang="en-US" altLang="zh-CN" dirty="0"/>
          </a:p>
          <a:p>
            <a:pPr lvl="1"/>
            <a:r>
              <a:rPr lang="zh-CN" altLang="en-US" dirty="0"/>
              <a:t>采用交叉熵损失函数，对于样本</a:t>
            </a:r>
            <a:r>
              <a:rPr lang="en-US" altLang="zh-CN" dirty="0"/>
              <a:t>(</a:t>
            </a:r>
            <a:r>
              <a:rPr lang="en-US" altLang="zh-CN" dirty="0" err="1"/>
              <a:t>x,y</a:t>
            </a:r>
            <a:r>
              <a:rPr lang="en-US" altLang="zh-CN" dirty="0"/>
              <a:t>)</a:t>
            </a:r>
            <a:r>
              <a:rPr lang="zh-CN" altLang="en-US" dirty="0"/>
              <a:t>，其损失函数为</a:t>
            </a:r>
            <a:endParaRPr lang="zh-CN" altLang="en-US"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5990" y="2640330"/>
            <a:ext cx="2664460" cy="791210"/>
          </a:xfrm>
          <a:prstGeom prst="rect">
            <a:avLst/>
          </a:prstGeom>
        </p:spPr>
      </p:pic>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990" y="4438650"/>
            <a:ext cx="2664460" cy="453390"/>
          </a:xfrm>
          <a:prstGeom prst="rect">
            <a:avLst/>
          </a:prstGeom>
        </p:spPr>
      </p:pic>
      <p:pic>
        <p:nvPicPr>
          <p:cNvPr id="4" name="图片 3" descr="屏幕剪辑"/>
          <p:cNvPicPr>
            <a:picLocks noChangeAspect="1"/>
          </p:cNvPicPr>
          <p:nvPr/>
        </p:nvPicPr>
        <p:blipFill>
          <a:blip r:embed="rId3"/>
          <a:stretch>
            <a:fillRect/>
          </a:stretch>
        </p:blipFill>
        <p:spPr>
          <a:xfrm>
            <a:off x="5304790" y="2437130"/>
            <a:ext cx="3653155" cy="1395730"/>
          </a:xfrm>
          <a:prstGeom prst="rect">
            <a:avLst/>
          </a:prstGeom>
          <a:ln w="12700">
            <a:solidFill>
              <a:srgbClr val="5D9C95"/>
            </a:solidFill>
          </a:ln>
        </p:spPr>
      </p:pic>
      <p:grpSp>
        <p:nvGrpSpPr>
          <p:cNvPr id="7" name="组合 6"/>
          <p:cNvGrpSpPr/>
          <p:nvPr/>
        </p:nvGrpSpPr>
        <p:grpSpPr>
          <a:xfrm>
            <a:off x="4051300" y="4568190"/>
            <a:ext cx="4984750" cy="1588770"/>
            <a:chOff x="170" y="5546"/>
            <a:chExt cx="14008" cy="4464"/>
          </a:xfrm>
        </p:grpSpPr>
        <p:pic>
          <p:nvPicPr>
            <p:cNvPr id="9" name="图片 8"/>
            <p:cNvPicPr>
              <a:picLocks noChangeAspect="1"/>
            </p:cNvPicPr>
            <p:nvPr/>
          </p:nvPicPr>
          <p:blipFill>
            <a:blip r:embed="rId4"/>
            <a:srcRect t="31812" b="8445"/>
            <a:stretch>
              <a:fillRect/>
            </a:stretch>
          </p:blipFill>
          <p:spPr>
            <a:xfrm>
              <a:off x="170" y="5546"/>
              <a:ext cx="14008" cy="4464"/>
            </a:xfrm>
            <a:prstGeom prst="rect">
              <a:avLst/>
            </a:prstGeom>
          </p:spPr>
        </p:pic>
        <p:sp>
          <p:nvSpPr>
            <p:cNvPr id="10" name="矩形 9"/>
            <p:cNvSpPr/>
            <p:nvPr/>
          </p:nvSpPr>
          <p:spPr>
            <a:xfrm>
              <a:off x="1803" y="5546"/>
              <a:ext cx="2280" cy="725"/>
            </a:xfrm>
            <a:prstGeom prst="rect">
              <a:avLst/>
            </a:prstGeom>
            <a:solidFill>
              <a:schemeClr val="bg1"/>
            </a:solidFill>
            <a:ln>
              <a:noFill/>
            </a:ln>
          </p:spPr>
          <p:txBody>
            <a:bodyPr wrap="square">
              <a:spAutoFit/>
            </a:bodyPr>
            <a:p>
              <a:endParaRPr lang="zh-CN" altLang="en-US" sz="2400"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endParaRPr lang="zh-CN" altLang="en-US"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7510" y="2552700"/>
            <a:ext cx="6172200" cy="1073785"/>
          </a:xfrm>
          <a:prstGeom prst="rect">
            <a:avLst/>
          </a:prstGeom>
        </p:spPr>
      </p:pic>
      <p:grpSp>
        <p:nvGrpSpPr>
          <p:cNvPr id="4" name="组合 3"/>
          <p:cNvGrpSpPr/>
          <p:nvPr/>
        </p:nvGrpSpPr>
        <p:grpSpPr>
          <a:xfrm>
            <a:off x="3122930" y="4658360"/>
            <a:ext cx="3260090" cy="1633855"/>
            <a:chOff x="5405" y="7432"/>
            <a:chExt cx="3590" cy="1799"/>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 y="7432"/>
              <a:ext cx="3591" cy="857"/>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 y="8529"/>
              <a:ext cx="3397" cy="702"/>
            </a:xfrm>
            <a:prstGeom prst="rect">
              <a:avLst/>
            </a:prstGeom>
          </p:spPr>
        </p:pic>
      </p:grpSp>
      <p:sp>
        <p:nvSpPr>
          <p:cNvPr id="6" name="内容占位符 5"/>
          <p:cNvSpPr/>
          <p:nvPr>
            <p:ph sz="quarter" idx="1"/>
          </p:nvPr>
        </p:nvSpPr>
        <p:spPr>
          <a:xfrm>
            <a:off x="107950" y="1058545"/>
            <a:ext cx="8928735" cy="1209675"/>
          </a:xfrm>
        </p:spPr>
        <p:txBody>
          <a:bodyPr/>
          <a:p>
            <a:r>
              <a:rPr lang="zh-CN" altLang="en-US"/>
              <a:t>给定训练集为</a:t>
            </a:r>
            <a:r>
              <a:t>D</a:t>
            </a:r>
            <a:r>
              <a:rPr lang="zh-CN" altLang="en-US"/>
              <a:t>，将每个样本输入给前馈神经网络，得到网络输出。其在数据集</a:t>
            </a:r>
            <a:r>
              <a:t>D</a:t>
            </a:r>
            <a:r>
              <a:rPr lang="zh-CN" altLang="en-US"/>
              <a:t>上的结构化风险函数为：</a:t>
            </a:r>
            <a:r>
              <a:t> </a:t>
            </a:r>
          </a:p>
        </p:txBody>
      </p:sp>
      <p:sp>
        <p:nvSpPr>
          <p:cNvPr id="11" name="内容占位符 5"/>
          <p:cNvSpPr/>
          <p:nvPr/>
        </p:nvSpPr>
        <p:spPr>
          <a:xfrm>
            <a:off x="107315" y="4113530"/>
            <a:ext cx="8928735" cy="1209675"/>
          </a:xfrm>
          <a:prstGeom prst="rect">
            <a:avLst/>
          </a:prstGeom>
          <a:noFill/>
          <a:ln w="9525">
            <a:noFill/>
          </a:ln>
        </p:spPr>
        <p:txBody>
          <a:bodyPr vert="horz" wrap="square" lIns="91440" tIns="45720" rIns="91440" bIns="45720" anchor="t"/>
          <a:lstStyle>
            <a:lvl1pPr marL="205105" indent="-205105" algn="l" rtl="0" eaLnBrk="0" fontAlgn="base" hangingPunct="0">
              <a:lnSpc>
                <a:spcPct val="125000"/>
              </a:lnSpc>
              <a:spcBef>
                <a:spcPts val="450"/>
              </a:spcBef>
              <a:spcAft>
                <a:spcPts val="0"/>
              </a:spcAft>
              <a:buClr>
                <a:srgbClr val="5D9C95"/>
              </a:buClr>
              <a:buSzPct val="76000"/>
              <a:buFont typeface="Wingdings 3" panose="05040102010807070707" pitchFamily="18" charset="2"/>
              <a:buChar char=""/>
              <a:defRPr lang="en-US" altLang="zh-CN" sz="2400" b="1" i="0" u="none" strike="noStrike" kern="1200" cap="none" spc="0" normalizeH="0" dirty="0" smtClean="0">
                <a:solidFill>
                  <a:srgbClr val="5D9C95"/>
                </a:solidFill>
                <a:latin typeface="微软雅黑" panose="020B0503020204020204" pitchFamily="34" charset="-122"/>
                <a:ea typeface="微软雅黑" panose="020B0503020204020204" pitchFamily="34" charset="-122"/>
                <a:cs typeface="Arial" panose="020B0604020202020204" pitchFamily="34" charset="0"/>
              </a:defRPr>
            </a:lvl1pPr>
            <a:lvl2pPr marL="410845" indent="-205105" algn="l" rtl="0" eaLnBrk="0" fontAlgn="base" hangingPunct="0">
              <a:lnSpc>
                <a:spcPct val="125000"/>
              </a:lnSpc>
              <a:spcBef>
                <a:spcPts val="375"/>
              </a:spcBef>
              <a:spcAft>
                <a:spcPts val="0"/>
              </a:spcAft>
              <a:buClr>
                <a:srgbClr val="5D9C95"/>
              </a:buClr>
              <a:buSzPct val="76000"/>
              <a:buFont typeface="Wingdings 3" panose="05040102010807070707" pitchFamily="18" charset="2"/>
              <a:buChar char=""/>
              <a:defRPr sz="20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616585" indent="-171450" algn="l" rtl="0" eaLnBrk="0" fontAlgn="base" hangingPunct="0">
              <a:lnSpc>
                <a:spcPct val="125000"/>
              </a:lnSpc>
              <a:spcBef>
                <a:spcPts val="375"/>
              </a:spcBef>
              <a:spcAft>
                <a:spcPts val="0"/>
              </a:spcAft>
              <a:buClr>
                <a:srgbClr val="BCBCBC"/>
              </a:buClr>
              <a:buSzPct val="76000"/>
              <a:buFont typeface="Wingdings 3" panose="05040102010807070707" pitchFamily="18" charset="2"/>
              <a:buChar char=""/>
              <a:defRPr sz="20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650875" indent="0" algn="l" rtl="0" eaLnBrk="0" fontAlgn="base" hangingPunct="0">
              <a:lnSpc>
                <a:spcPct val="120000"/>
              </a:lnSpc>
              <a:spcBef>
                <a:spcPts val="300"/>
              </a:spcBef>
              <a:spcAft>
                <a:spcPts val="0"/>
              </a:spcAft>
              <a:buClr>
                <a:srgbClr val="CF5716"/>
              </a:buClr>
              <a:buSzPct val="70000"/>
              <a:buFont typeface="Wingdings" panose="05000000000000000000" pitchFamily="2" charset="2"/>
              <a:buNone/>
              <a:defRPr sz="18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1028700" indent="-171450" algn="l" rtl="0" eaLnBrk="0" fontAlgn="base" hangingPunct="0">
              <a:lnSpc>
                <a:spcPct val="120000"/>
              </a:lnSpc>
              <a:spcBef>
                <a:spcPts val="225"/>
              </a:spcBef>
              <a:spcAft>
                <a:spcPts val="0"/>
              </a:spcAft>
              <a:buClr>
                <a:schemeClr val="accent2"/>
              </a:buClr>
              <a:buSzPct val="70000"/>
              <a:buFont typeface="Wingdings" panose="05000000000000000000" pitchFamily="2" charset="2"/>
              <a:buChar char=""/>
              <a:defRPr sz="1600" b="0" i="0" u="none" strike="noStrike" kern="1200" cap="none" spc="0" normalizeH="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a:lstStyle>
          <a:p>
            <a:r>
              <a:rPr lang="zh-CN" altLang="en-US"/>
              <a:t>梯度下降</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28600" y="2971800"/>
            <a:ext cx="8763000" cy="3657600"/>
          </a:xfrm>
          <a:prstGeom prst="rect">
            <a:avLst/>
          </a:prstGeom>
          <a:solidFill>
            <a:schemeClr val="bg1">
              <a:lumMod val="95000"/>
            </a:schemeClr>
          </a:solidFill>
        </p:spPr>
        <p:txBody>
          <a:bodyPr wrap="none">
            <a:spAutoFit/>
          </a:bodyPr>
          <a:p>
            <a:endParaRPr lang="zh-CN" altLang="en-US" sz="2400" dirty="0"/>
          </a:p>
        </p:txBody>
      </p:sp>
      <p:sp>
        <p:nvSpPr>
          <p:cNvPr id="2" name="標題 1"/>
          <p:cNvSpPr>
            <a:spLocks noGrp="1"/>
          </p:cNvSpPr>
          <p:nvPr>
            <p:ph type="title"/>
          </p:nvPr>
        </p:nvSpPr>
        <p:spPr/>
        <p:txBody>
          <a:bodyPr/>
          <a:lstStyle/>
          <a:p>
            <a:r>
              <a:rPr lang="zh-CN" altLang="en-US" dirty="0"/>
              <a:t>梯度下降</a:t>
            </a:r>
            <a:endParaRPr lang="zh-TW" altLang="en-US" dirty="0"/>
          </a:p>
        </p:txBody>
      </p:sp>
      <p:sp>
        <p:nvSpPr>
          <p:cNvPr id="6" name="内容占位符 5"/>
          <p:cNvSpPr>
            <a:spLocks noGrp="1"/>
          </p:cNvSpPr>
          <p:nvPr>
            <p:ph sz="quarter" idx="1"/>
          </p:nvPr>
        </p:nvSpPr>
        <p:spPr>
          <a:xfrm>
            <a:off x="107950" y="1052830"/>
            <a:ext cx="6449060" cy="2554605"/>
          </a:xfrm>
        </p:spPr>
        <p:txBody>
          <a:bodyPr/>
          <a:p>
            <a:r>
              <a:rPr lang="zh-CN" altLang="en-US"/>
              <a:t>初始化网络参数</a:t>
            </a:r>
            <a:r>
              <a:t>w</a:t>
            </a:r>
          </a:p>
          <a:p>
            <a:r>
              <a:rPr lang="zh-CN" altLang="en-US"/>
              <a:t>重复</a:t>
            </a:r>
            <a:endParaRPr lang="zh-CN" altLang="en-US"/>
          </a:p>
          <a:p>
            <a:pPr lvl="1"/>
            <a:r>
              <a:rPr lang="zh-CN" altLang="en-US"/>
              <a:t>计算梯度：</a:t>
            </a:r>
            <a:endParaRPr lang="zh-CN" altLang="en-US"/>
          </a:p>
          <a:p>
            <a:pPr lvl="1"/>
            <a:r>
              <a:rPr lang="zh-CN" altLang="en-US"/>
              <a:t>更新参数：</a:t>
            </a:r>
            <a:endParaRPr lang="zh-CN" altLang="en-US"/>
          </a:p>
        </p:txBody>
      </p:sp>
      <p:cxnSp>
        <p:nvCxnSpPr>
          <p:cNvPr id="28" name="直線單箭頭接點 27"/>
          <p:cNvCxnSpPr/>
          <p:nvPr/>
        </p:nvCxnSpPr>
        <p:spPr>
          <a:xfrm>
            <a:off x="1614339" y="5900909"/>
            <a:ext cx="62108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12"/>
          <p:cNvGraphicFramePr>
            <a:graphicFrameLocks noChangeAspect="1"/>
          </p:cNvGraphicFramePr>
          <p:nvPr/>
        </p:nvGraphicFramePr>
        <p:xfrm>
          <a:off x="7477125" y="6143625"/>
          <a:ext cx="347980" cy="318770"/>
        </p:xfrm>
        <a:graphic>
          <a:graphicData uri="http://schemas.openxmlformats.org/presentationml/2006/ole">
            <mc:AlternateContent xmlns:mc="http://schemas.openxmlformats.org/markup-compatibility/2006">
              <mc:Choice xmlns:v="urn:schemas-microsoft-com:vml" Requires="v">
                <p:oleObj spid="_x0000_s1202" name="方程式" r:id="rId1" imgW="3657600" imgH="3352800" progId="Equation.3">
                  <p:embed/>
                </p:oleObj>
              </mc:Choice>
              <mc:Fallback>
                <p:oleObj name="方程式" r:id="rId1" imgW="3657600" imgH="3352800" progId="Equation.3">
                  <p:embed/>
                  <p:pic>
                    <p:nvPicPr>
                      <p:cNvPr id="0" name="Object 12"/>
                      <p:cNvPicPr>
                        <a:picLocks noChangeAspect="1" noChangeArrowheads="1"/>
                      </p:cNvPicPr>
                      <p:nvPr/>
                    </p:nvPicPr>
                    <p:blipFill>
                      <a:blip r:embed="rId2"/>
                      <a:srcRect/>
                      <a:stretch>
                        <a:fillRect/>
                      </a:stretch>
                    </p:blipFill>
                    <p:spPr bwMode="auto">
                      <a:xfrm>
                        <a:off x="7477125" y="6143625"/>
                        <a:ext cx="347980" cy="318770"/>
                      </a:xfrm>
                      <a:prstGeom prst="rect">
                        <a:avLst/>
                      </a:prstGeom>
                      <a:noFill/>
                    </p:spPr>
                  </p:pic>
                </p:oleObj>
              </mc:Fallback>
            </mc:AlternateContent>
          </a:graphicData>
        </a:graphic>
      </p:graphicFrame>
      <p:cxnSp>
        <p:nvCxnSpPr>
          <p:cNvPr id="30" name="直線單箭頭接點 29"/>
          <p:cNvCxnSpPr/>
          <p:nvPr/>
        </p:nvCxnSpPr>
        <p:spPr>
          <a:xfrm flipV="1">
            <a:off x="2224130" y="3235682"/>
            <a:ext cx="0" cy="29078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手繪多邊形 54"/>
          <p:cNvSpPr/>
          <p:nvPr/>
        </p:nvSpPr>
        <p:spPr>
          <a:xfrm>
            <a:off x="1965098" y="3168891"/>
            <a:ext cx="5011220" cy="3156200"/>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5732254 w 7754816"/>
              <a:gd name="connsiteY3-8" fmla="*/ 3511062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5732254 w 7754816"/>
              <a:gd name="connsiteY3-24" fmla="*/ 3511062 h 4208267"/>
              <a:gd name="connsiteX4-25" fmla="*/ 6289268 w 7754816"/>
              <a:gd name="connsiteY4-26" fmla="*/ 27549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941312 w 7754816"/>
              <a:gd name="connsiteY2-38" fmla="*/ 2760785 h 4208267"/>
              <a:gd name="connsiteX3-39" fmla="*/ 5732254 w 7754816"/>
              <a:gd name="connsiteY3-40" fmla="*/ 3511062 h 4208267"/>
              <a:gd name="connsiteX4-41" fmla="*/ 6289268 w 7754816"/>
              <a:gd name="connsiteY4-42" fmla="*/ 27549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941312 w 7754816"/>
              <a:gd name="connsiteY2-54" fmla="*/ 2760785 h 4208267"/>
              <a:gd name="connsiteX3-55" fmla="*/ 5732254 w 7754816"/>
              <a:gd name="connsiteY3-56" fmla="*/ 3511062 h 4208267"/>
              <a:gd name="connsiteX4-57" fmla="*/ 6289268 w 7754816"/>
              <a:gd name="connsiteY4-58" fmla="*/ 27549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314558 w 7754816"/>
              <a:gd name="connsiteY1-68" fmla="*/ 2225710 h 4208267"/>
              <a:gd name="connsiteX2-69" fmla="*/ 3941312 w 7754816"/>
              <a:gd name="connsiteY2-70" fmla="*/ 2760785 h 4208267"/>
              <a:gd name="connsiteX3-71" fmla="*/ 5732254 w 7754816"/>
              <a:gd name="connsiteY3-72" fmla="*/ 3511062 h 4208267"/>
              <a:gd name="connsiteX4-73" fmla="*/ 6289268 w 7754816"/>
              <a:gd name="connsiteY4-74" fmla="*/ 27549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314558 w 7754816"/>
              <a:gd name="connsiteY1-84" fmla="*/ 2225710 h 4208267"/>
              <a:gd name="connsiteX2-85" fmla="*/ 3767202 w 7754816"/>
              <a:gd name="connsiteY2-86" fmla="*/ 2717243 h 4208267"/>
              <a:gd name="connsiteX3-87" fmla="*/ 5732254 w 7754816"/>
              <a:gd name="connsiteY3-88" fmla="*/ 3511062 h 4208267"/>
              <a:gd name="connsiteX4-89" fmla="*/ 6289268 w 7754816"/>
              <a:gd name="connsiteY4-90" fmla="*/ 27549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 name="connsiteX0-97" fmla="*/ 0 w 7754816"/>
              <a:gd name="connsiteY0-98" fmla="*/ 0 h 4208267"/>
              <a:gd name="connsiteX1-99" fmla="*/ 1314558 w 7754816"/>
              <a:gd name="connsiteY1-100" fmla="*/ 2225710 h 4208267"/>
              <a:gd name="connsiteX2-101" fmla="*/ 3767202 w 7754816"/>
              <a:gd name="connsiteY2-102" fmla="*/ 2717243 h 4208267"/>
              <a:gd name="connsiteX3-103" fmla="*/ 5732254 w 7754816"/>
              <a:gd name="connsiteY3-104" fmla="*/ 3511062 h 4208267"/>
              <a:gd name="connsiteX4-105" fmla="*/ 6289268 w 7754816"/>
              <a:gd name="connsiteY4-106" fmla="*/ 2754923 h 4208267"/>
              <a:gd name="connsiteX5-107" fmla="*/ 6664570 w 7754816"/>
              <a:gd name="connsiteY5-108" fmla="*/ 2391508 h 4208267"/>
              <a:gd name="connsiteX6-109" fmla="*/ 7561385 w 7754816"/>
              <a:gd name="connsiteY6-110" fmla="*/ 3991708 h 4208267"/>
              <a:gd name="connsiteX7-111" fmla="*/ 7754816 w 7754816"/>
              <a:gd name="connsiteY7-112" fmla="*/ 4149970 h 4208267"/>
              <a:gd name="connsiteX0-113" fmla="*/ 0 w 7754816"/>
              <a:gd name="connsiteY0-114" fmla="*/ 0 h 4208267"/>
              <a:gd name="connsiteX1-115" fmla="*/ 1314558 w 7754816"/>
              <a:gd name="connsiteY1-116" fmla="*/ 2225710 h 4208267"/>
              <a:gd name="connsiteX2-117" fmla="*/ 3823199 w 7754816"/>
              <a:gd name="connsiteY2-118" fmla="*/ 2698193 h 4208267"/>
              <a:gd name="connsiteX3-119" fmla="*/ 5732254 w 7754816"/>
              <a:gd name="connsiteY3-120" fmla="*/ 3511062 h 4208267"/>
              <a:gd name="connsiteX4-121" fmla="*/ 6289268 w 7754816"/>
              <a:gd name="connsiteY4-122" fmla="*/ 2754923 h 4208267"/>
              <a:gd name="connsiteX5-123" fmla="*/ 6664570 w 7754816"/>
              <a:gd name="connsiteY5-124" fmla="*/ 2391508 h 4208267"/>
              <a:gd name="connsiteX6-125" fmla="*/ 7561385 w 7754816"/>
              <a:gd name="connsiteY6-126" fmla="*/ 3991708 h 4208267"/>
              <a:gd name="connsiteX7-127" fmla="*/ 7754816 w 7754816"/>
              <a:gd name="connsiteY7-128"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sp>
        <p:nvSpPr>
          <p:cNvPr id="70" name="橢圓 69"/>
          <p:cNvSpPr/>
          <p:nvPr/>
        </p:nvSpPr>
        <p:spPr>
          <a:xfrm>
            <a:off x="2662997" y="5777180"/>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cxnSp>
        <p:nvCxnSpPr>
          <p:cNvPr id="71" name="直線接點 70"/>
          <p:cNvCxnSpPr/>
          <p:nvPr/>
        </p:nvCxnSpPr>
        <p:spPr>
          <a:xfrm>
            <a:off x="2697800" y="4742841"/>
            <a:ext cx="0" cy="1103908"/>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173178" y="4270227"/>
            <a:ext cx="1193435" cy="1131042"/>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5" name="橢圓 24"/>
          <p:cNvSpPr/>
          <p:nvPr/>
        </p:nvSpPr>
        <p:spPr>
          <a:xfrm>
            <a:off x="3870851" y="5820536"/>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sp>
        <p:nvSpPr>
          <p:cNvPr id="5" name="左大括弧 4"/>
          <p:cNvSpPr/>
          <p:nvPr/>
        </p:nvSpPr>
        <p:spPr>
          <a:xfrm rot="5400000">
            <a:off x="3204377" y="5086051"/>
            <a:ext cx="234300" cy="1247456"/>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0"/>
          </a:p>
        </p:txBody>
      </p:sp>
      <p:cxnSp>
        <p:nvCxnSpPr>
          <p:cNvPr id="36" name="直線接點 35"/>
          <p:cNvCxnSpPr/>
          <p:nvPr/>
        </p:nvCxnSpPr>
        <p:spPr>
          <a:xfrm>
            <a:off x="3942775" y="5159960"/>
            <a:ext cx="0" cy="732500"/>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3458425" y="5078738"/>
            <a:ext cx="923927" cy="179420"/>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4665482" y="5806047"/>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cxnSp>
        <p:nvCxnSpPr>
          <p:cNvPr id="32" name="直線接點 31"/>
          <p:cNvCxnSpPr/>
          <p:nvPr/>
        </p:nvCxnSpPr>
        <p:spPr>
          <a:xfrm>
            <a:off x="4762500" y="5257801"/>
            <a:ext cx="0" cy="673994"/>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左大括弧 38"/>
          <p:cNvSpPr/>
          <p:nvPr/>
        </p:nvSpPr>
        <p:spPr>
          <a:xfrm rot="5400000">
            <a:off x="4210628" y="5337761"/>
            <a:ext cx="234300" cy="765045"/>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0"/>
          </a:p>
        </p:txBody>
      </p:sp>
      <mc:AlternateContent xmlns:mc="http://schemas.openxmlformats.org/markup-compatibility/2006">
        <mc:Choice xmlns:a14="http://schemas.microsoft.com/office/drawing/2010/main" Requires="a14">
          <p:sp>
            <p:nvSpPr>
              <p:cNvPr id="3" name="矩形 2"/>
              <p:cNvSpPr/>
              <p:nvPr/>
            </p:nvSpPr>
            <p:spPr>
              <a:xfrm>
                <a:off x="6858000" y="1427052"/>
                <a:ext cx="2959528" cy="523477"/>
              </a:xfrm>
              <a:prstGeom prst="rect">
                <a:avLst/>
              </a:prstGeom>
            </p:spPr>
            <p:txBody>
              <a:bodyPr wrap="none">
                <a:spAutoFit/>
              </a:bodyPr>
              <a:lstStyle/>
              <a:p>
                <a:r>
                  <a:rPr lang="zh-CN" altLang="en-US" dirty="0">
                    <a:solidFill>
                      <a:srgbClr val="FF0000"/>
                    </a:solidFill>
                  </a:rPr>
                  <a:t>梯度：</a:t>
                </a:r>
                <a14:m>
                  <m:oMath xmlns:m="http://schemas.openxmlformats.org/officeDocument/2006/math">
                    <m:f>
                      <m:fPr>
                        <m:ctrlPr>
                          <a:rPr lang="en-US" altLang="zh-CN" i="1">
                            <a:solidFill>
                              <a:srgbClr val="FF0000"/>
                            </a:solidFill>
                            <a:latin typeface="Cambria Math" panose="02040503050406030204" pitchFamily="18" charset="0"/>
                            <a:ea typeface="Cambria Math" panose="02040503050406030204" pitchFamily="18" charset="0"/>
                          </a:rPr>
                        </m:ctrlPr>
                      </m:fPr>
                      <m:num>
                        <m:r>
                          <a:rPr lang="en-US" altLang="zh-TW" i="1">
                            <a:solidFill>
                              <a:srgbClr val="FF0000"/>
                            </a:solidFill>
                            <a:latin typeface="Cambria Math" panose="02040503050406030204" pitchFamily="18" charset="0"/>
                          </a:rPr>
                          <m:t>𝜕</m:t>
                        </m:r>
                        <m:r>
                          <m:rPr>
                            <m:sty m:val="p"/>
                          </m:rPr>
                          <a:rPr lang="en-US" altLang="zh-CN" i="1">
                            <a:solidFill>
                              <a:srgbClr val="FF0000"/>
                            </a:solidFill>
                            <a:latin typeface="Cambria Math" panose="02040503050406030204" pitchFamily="18" charset="0"/>
                          </a:rPr>
                          <m:t>L</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𝑤</m:t>
                        </m:r>
                        <m:r>
                          <a:rPr lang="en-US" altLang="zh-CN" i="1">
                            <a:solidFill>
                              <a:srgbClr val="FF0000"/>
                            </a:solidFill>
                            <a:latin typeface="Cambria Math" panose="02040503050406030204" pitchFamily="18" charset="0"/>
                          </a:rPr>
                          <m:t>)</m:t>
                        </m:r>
                      </m:num>
                      <m:den>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 </m:t>
                        </m:r>
                        <m:r>
                          <a:rPr lang="en-US" altLang="zh-TW" i="1">
                            <a:solidFill>
                              <a:srgbClr val="FF0000"/>
                            </a:solidFill>
                            <a:latin typeface="Cambria Math" panose="02040503050406030204" pitchFamily="18" charset="0"/>
                          </a:rPr>
                          <m:t>𝑤</m:t>
                        </m:r>
                      </m:den>
                    </m:f>
                    <m:r>
                      <a:rPr lang="en-US" altLang="zh-TW" b="0" i="1" smtClean="0">
                        <a:solidFill>
                          <a:srgbClr val="FF0000"/>
                        </a:solidFill>
                        <a:latin typeface="Cambria Math" panose="02040503050406030204" pitchFamily="18" charset="0"/>
                      </a:rPr>
                      <m:t>=</m:t>
                    </m:r>
                    <m:func>
                      <m:funcPr>
                        <m:ctrlPr>
                          <a:rPr lang="en-US" altLang="zh-TW" b="0" i="1" smtClean="0">
                            <a:solidFill>
                              <a:srgbClr val="FF0000"/>
                            </a:solidFill>
                            <a:latin typeface="Cambria Math" panose="02040503050406030204" pitchFamily="18" charset="0"/>
                          </a:rPr>
                        </m:ctrlPr>
                      </m:funcPr>
                      <m:fName>
                        <m:limLow>
                          <m:limLowPr>
                            <m:ctrlPr>
                              <a:rPr lang="en-US" altLang="zh-TW" b="0" i="1" smtClean="0">
                                <a:solidFill>
                                  <a:srgbClr val="FF0000"/>
                                </a:solidFill>
                                <a:latin typeface="Cambria Math" panose="02040503050406030204" pitchFamily="18" charset="0"/>
                              </a:rPr>
                            </m:ctrlPr>
                          </m:limLowPr>
                          <m:e>
                            <m:r>
                              <m:rPr>
                                <m:sty m:val="p"/>
                              </m:rPr>
                              <a:rPr lang="en-US" altLang="zh-TW" b="0" i="0" smtClean="0">
                                <a:solidFill>
                                  <a:srgbClr val="FF0000"/>
                                </a:solidFill>
                                <a:latin typeface="Cambria Math" panose="02040503050406030204" pitchFamily="18" charset="0"/>
                              </a:rPr>
                              <m:t>lim</m:t>
                            </m:r>
                          </m:e>
                          <m:lim>
                            <m:r>
                              <m:rPr>
                                <m:sty m:val="p"/>
                              </m:rPr>
                              <a:rPr lang="el-GR" altLang="zh-TW">
                                <a:solidFill>
                                  <a:srgbClr val="FF0000"/>
                                </a:solidFill>
                                <a:latin typeface="Cambria Math" panose="02040503050406030204" pitchFamily="18" charset="0"/>
                              </a:rPr>
                              <m:t>Δ</m:t>
                            </m:r>
                            <m:r>
                              <a:rPr lang="en-US" altLang="zh-TW" i="1">
                                <a:solidFill>
                                  <a:srgbClr val="FF0000"/>
                                </a:solidFill>
                                <a:latin typeface="Cambria Math" panose="02040503050406030204" pitchFamily="18" charset="0"/>
                              </a:rPr>
                              <m:t>𝑤</m:t>
                            </m:r>
                            <m:r>
                              <a:rPr lang="en-US" altLang="zh-TW" i="1" smtClean="0">
                                <a:solidFill>
                                  <a:srgbClr val="FF0000"/>
                                </a:solidFill>
                                <a:latin typeface="Cambria Math" panose="02040503050406030204" pitchFamily="18" charset="0"/>
                                <a:ea typeface="Cambria Math" panose="02040503050406030204" pitchFamily="18" charset="0"/>
                              </a:rPr>
                              <m:t>→</m:t>
                            </m:r>
                            <m:r>
                              <a:rPr lang="en-US" altLang="zh-TW" b="0" i="1" smtClean="0">
                                <a:solidFill>
                                  <a:srgbClr val="FF0000"/>
                                </a:solidFill>
                                <a:latin typeface="Cambria Math" panose="02040503050406030204" pitchFamily="18" charset="0"/>
                                <a:ea typeface="Cambria Math" panose="02040503050406030204" pitchFamily="18" charset="0"/>
                              </a:rPr>
                              <m:t>0</m:t>
                            </m:r>
                          </m:lim>
                        </m:limLow>
                      </m:fName>
                      <m:e>
                        <m:f>
                          <m:fPr>
                            <m:ctrlPr>
                              <a:rPr lang="en-US" altLang="zh-TW" i="1">
                                <a:solidFill>
                                  <a:srgbClr val="FF0000"/>
                                </a:solidFill>
                                <a:latin typeface="Cambria Math" panose="02040503050406030204" pitchFamily="18" charset="0"/>
                              </a:rPr>
                            </m:ctrlPr>
                          </m:fPr>
                          <m:num>
                            <m:r>
                              <m:rPr>
                                <m:sty m:val="p"/>
                              </m:rPr>
                              <a:rPr lang="en-US" altLang="zh-TW">
                                <a:solidFill>
                                  <a:srgbClr val="FF0000"/>
                                </a:solidFill>
                                <a:latin typeface="Cambria Math" panose="02040503050406030204" pitchFamily="18" charset="0"/>
                              </a:rPr>
                              <m:t>L</m:t>
                            </m:r>
                            <m:r>
                              <a:rPr lang="en-US" altLang="zh-TW">
                                <a:solidFill>
                                  <a:srgbClr val="FF0000"/>
                                </a:solidFill>
                                <a:latin typeface="Cambria Math" panose="02040503050406030204" pitchFamily="18" charset="0"/>
                              </a:rPr>
                              <m:t>(</m:t>
                            </m:r>
                            <m:r>
                              <m:rPr>
                                <m:sty m:val="p"/>
                              </m:rPr>
                              <a:rPr lang="en-US" altLang="zh-TW">
                                <a:solidFill>
                                  <a:srgbClr val="FF0000"/>
                                </a:solidFill>
                                <a:latin typeface="Cambria Math" panose="02040503050406030204" pitchFamily="18" charset="0"/>
                              </a:rPr>
                              <m:t>w</m:t>
                            </m:r>
                            <m:r>
                              <a:rPr lang="en-US" altLang="zh-TW">
                                <a:solidFill>
                                  <a:srgbClr val="FF0000"/>
                                </a:solidFill>
                                <a:latin typeface="Cambria Math" panose="02040503050406030204" pitchFamily="18" charset="0"/>
                              </a:rPr>
                              <m:t>+</m:t>
                            </m:r>
                            <m:r>
                              <m:rPr>
                                <m:sty m:val="p"/>
                              </m:rPr>
                              <a:rPr lang="el-GR" altLang="zh-TW">
                                <a:solidFill>
                                  <a:srgbClr val="FF0000"/>
                                </a:solidFill>
                                <a:latin typeface="Cambria Math" panose="02040503050406030204" pitchFamily="18" charset="0"/>
                              </a:rPr>
                              <m:t>Δ</m:t>
                            </m:r>
                            <m:r>
                              <a:rPr lang="en-US" altLang="zh-TW" i="1">
                                <a:solidFill>
                                  <a:srgbClr val="FF0000"/>
                                </a:solidFill>
                                <a:latin typeface="Cambria Math" panose="02040503050406030204" pitchFamily="18" charset="0"/>
                              </a:rPr>
                              <m:t>𝑤</m:t>
                            </m:r>
                            <m:r>
                              <a:rPr lang="en-US" altLang="zh-TW" i="1">
                                <a:solidFill>
                                  <a:srgbClr val="FF0000"/>
                                </a:solidFill>
                                <a:latin typeface="Cambria Math" panose="02040503050406030204" pitchFamily="18" charset="0"/>
                              </a:rPr>
                              <m:t>)</m:t>
                            </m:r>
                          </m:num>
                          <m:den>
                            <m:r>
                              <m:rPr>
                                <m:sty m:val="p"/>
                              </m:rPr>
                              <a:rPr lang="el-GR" altLang="zh-TW">
                                <a:solidFill>
                                  <a:srgbClr val="FF0000"/>
                                </a:solidFill>
                                <a:latin typeface="Cambria Math" panose="02040503050406030204" pitchFamily="18" charset="0"/>
                              </a:rPr>
                              <m:t>Δ</m:t>
                            </m:r>
                            <m:r>
                              <a:rPr lang="en-US" altLang="zh-TW" i="1">
                                <a:solidFill>
                                  <a:srgbClr val="FF0000"/>
                                </a:solidFill>
                                <a:latin typeface="Cambria Math" panose="02040503050406030204" pitchFamily="18" charset="0"/>
                              </a:rPr>
                              <m:t>𝑤</m:t>
                            </m:r>
                          </m:den>
                        </m:f>
                      </m:e>
                    </m:func>
                  </m:oMath>
                </a14:m>
                <a:endParaRPr lang="zh-CN" altLang="en-US" dirty="0">
                  <a:solidFill>
                    <a:srgbClr val="FF0000"/>
                  </a:solidFill>
                </a:endParaRPr>
              </a:p>
            </p:txBody>
          </p:sp>
        </mc:Choice>
        <mc:Fallback>
          <p:sp>
            <p:nvSpPr>
              <p:cNvPr id="3" name="矩形 2"/>
              <p:cNvSpPr>
                <a:spLocks noRot="1" noChangeAspect="1" noMove="1" noResize="1" noEditPoints="1" noAdjustHandles="1" noChangeArrowheads="1" noChangeShapeType="1" noTextEdit="1"/>
              </p:cNvSpPr>
              <p:nvPr/>
            </p:nvSpPr>
            <p:spPr>
              <a:xfrm>
                <a:off x="5890895" y="4224020"/>
                <a:ext cx="2934335" cy="518795"/>
              </a:xfrm>
              <a:prstGeom prst="rect">
                <a:avLst/>
              </a:prstGeom>
              <a:blipFill rotWithShape="1">
                <a:blip r:embed="rId3"/>
                <a:stretch>
                  <a:fillRect l="-1649" b="-3488"/>
                </a:stretch>
              </a:blipFill>
            </p:spPr>
            <p:txBody>
              <a:bodyPr/>
              <a:lstStyle/>
              <a:p>
                <a:r>
                  <a:rPr lang="zh-CN" altLang="en-US" sz="100">
                    <a:noFill/>
                  </a:rPr>
                  <a:t> </a:t>
                </a:r>
                <a:endParaRPr lang="zh-CN" altLang="en-US" sz="100">
                  <a:noFill/>
                </a:endParaRPr>
              </a:p>
            </p:txBody>
          </p:sp>
        </mc:Fallback>
      </mc:AlternateContent>
      <p:sp>
        <p:nvSpPr>
          <p:cNvPr id="23" name="左大括弧 38"/>
          <p:cNvSpPr/>
          <p:nvPr/>
        </p:nvSpPr>
        <p:spPr>
          <a:xfrm rot="5400000">
            <a:off x="5135939" y="5302797"/>
            <a:ext cx="239738" cy="956484"/>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00"/>
          </a:p>
        </p:txBody>
      </p:sp>
      <p:cxnSp>
        <p:nvCxnSpPr>
          <p:cNvPr id="33" name="直線接點 31"/>
          <p:cNvCxnSpPr/>
          <p:nvPr/>
        </p:nvCxnSpPr>
        <p:spPr>
          <a:xfrm>
            <a:off x="5734050" y="5746475"/>
            <a:ext cx="0" cy="217910"/>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橢圓 69"/>
          <p:cNvSpPr/>
          <p:nvPr/>
        </p:nvSpPr>
        <p:spPr>
          <a:xfrm>
            <a:off x="5626575" y="5849104"/>
            <a:ext cx="143849" cy="143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
          </a:p>
        </p:txBody>
      </p:sp>
      <p:cxnSp>
        <p:nvCxnSpPr>
          <p:cNvPr id="40" name="直線接點 23"/>
          <p:cNvCxnSpPr/>
          <p:nvPr/>
        </p:nvCxnSpPr>
        <p:spPr>
          <a:xfrm>
            <a:off x="4256010" y="4971457"/>
            <a:ext cx="1020841" cy="55923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89255" y="3702050"/>
            <a:ext cx="1576070" cy="368300"/>
          </a:xfrm>
          <a:prstGeom prst="rect">
            <a:avLst/>
          </a:prstGeom>
          <a:noFill/>
        </p:spPr>
        <p:txBody>
          <a:bodyPr wrap="square" rtlCol="0">
            <a:spAutoFit/>
          </a:bodyPr>
          <a:p>
            <a:r>
              <a:rPr lang="en-US" altLang="zh-CN">
                <a:latin typeface="Bookman Old Style" panose="02050604050505020204" charset="0"/>
                <a:cs typeface="Bookman Old Style" panose="02050604050505020204" charset="0"/>
              </a:rPr>
              <a:t>Total Loss </a:t>
            </a:r>
            <a:r>
              <a:rPr lang="en-US" altLang="zh-CN" b="1" i="1">
                <a:latin typeface="Bookman Old Style" panose="02050604050505020204" charset="0"/>
                <a:cs typeface="Bookman Old Style" panose="02050604050505020204" charset="0"/>
              </a:rPr>
              <a:t>L</a:t>
            </a:r>
            <a:endParaRPr lang="en-US" altLang="zh-CN" b="1" i="1">
              <a:latin typeface="Bookman Old Style" panose="02050604050505020204" charset="0"/>
              <a:cs typeface="Bookman Old Style" panose="02050604050505020204" charset="0"/>
            </a:endParaRPr>
          </a:p>
        </p:txBody>
      </p:sp>
      <p:graphicFrame>
        <p:nvGraphicFramePr>
          <p:cNvPr id="7" name="对象 6">
            <a:hlinkClick r:id="" action="ppaction://ole?verb="/>
          </p:cNvPr>
          <p:cNvGraphicFramePr>
            <a:graphicFrameLocks noChangeAspect="1"/>
          </p:cNvGraphicFramePr>
          <p:nvPr/>
        </p:nvGraphicFramePr>
        <p:xfrm>
          <a:off x="1868170" y="2167255"/>
          <a:ext cx="851535" cy="325755"/>
        </p:xfrm>
        <a:graphic>
          <a:graphicData uri="http://schemas.openxmlformats.org/presentationml/2006/ole">
            <mc:AlternateContent xmlns:mc="http://schemas.openxmlformats.org/markup-compatibility/2006">
              <mc:Choice xmlns:v="urn:schemas-microsoft-com:vml" Requires="v">
                <p:oleObj spid="_x0000_s1025" name="" r:id="rId4" imgW="431800" imgH="165100" progId="Equation.KSEE3">
                  <p:embed/>
                </p:oleObj>
              </mc:Choice>
              <mc:Fallback>
                <p:oleObj name="" r:id="rId4" imgW="431800" imgH="165100" progId="Equation.KSEE3">
                  <p:embed/>
                  <p:pic>
                    <p:nvPicPr>
                      <p:cNvPr id="0" name="图片 1024"/>
                      <p:cNvPicPr/>
                      <p:nvPr/>
                    </p:nvPicPr>
                    <p:blipFill>
                      <a:blip r:embed="rId5"/>
                      <a:stretch>
                        <a:fillRect/>
                      </a:stretch>
                    </p:blipFill>
                    <p:spPr>
                      <a:xfrm>
                        <a:off x="1868170" y="2167255"/>
                        <a:ext cx="851535" cy="32575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868170" y="2599690"/>
          <a:ext cx="2129155" cy="325755"/>
        </p:xfrm>
        <a:graphic>
          <a:graphicData uri="http://schemas.openxmlformats.org/presentationml/2006/ole">
            <mc:AlternateContent xmlns:mc="http://schemas.openxmlformats.org/markup-compatibility/2006">
              <mc:Choice xmlns:v="urn:schemas-microsoft-com:vml" Requires="v">
                <p:oleObj spid="_x0000_s10" name="" r:id="rId6" imgW="1079500" imgH="165100" progId="Equation.KSEE3">
                  <p:embed/>
                </p:oleObj>
              </mc:Choice>
              <mc:Fallback>
                <p:oleObj name="" r:id="rId6" imgW="1079500" imgH="165100" progId="Equation.KSEE3">
                  <p:embed/>
                  <p:pic>
                    <p:nvPicPr>
                      <p:cNvPr id="0" name="图片 1024"/>
                      <p:cNvPicPr/>
                      <p:nvPr/>
                    </p:nvPicPr>
                    <p:blipFill>
                      <a:blip r:embed="rId7"/>
                      <a:stretch>
                        <a:fillRect/>
                      </a:stretch>
                    </p:blipFill>
                    <p:spPr>
                      <a:xfrm>
                        <a:off x="1868170" y="2599690"/>
                        <a:ext cx="2129155" cy="32575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25" grpId="0" bldLvl="0" animBg="1"/>
      <p:bldP spid="5" grpId="0" bldLvl="0" animBg="1"/>
      <p:bldP spid="31" grpId="0" bldLvl="0" animBg="1"/>
      <p:bldP spid="39" grpId="0" bldLvl="0" animBg="1"/>
      <p:bldP spid="23" grpId="0" bldLvl="0" animBg="1"/>
      <p:bldP spid="3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endParaRPr lang="zh-CN" altLang="en-US" dirty="0"/>
          </a:p>
        </p:txBody>
      </p:sp>
      <p:sp>
        <p:nvSpPr>
          <p:cNvPr id="3" name="内容占位符 2"/>
          <p:cNvSpPr>
            <a:spLocks noGrp="1"/>
          </p:cNvSpPr>
          <p:nvPr>
            <p:ph sz="quarter" idx="1"/>
          </p:nvPr>
        </p:nvSpPr>
        <p:spPr/>
        <p:txBody>
          <a:bodyPr/>
          <a:lstStyle/>
          <a:p>
            <a:r>
              <a:rPr lang="zh-CN" altLang="en-US">
                <a:sym typeface="+mn-ea"/>
              </a:rPr>
              <a:t>分布式并行处理</a:t>
            </a:r>
            <a:r>
              <a:rPr>
                <a:sym typeface="+mn-ea"/>
              </a:rPr>
              <a:t>(Parallel Distributed Processing, PDP)</a:t>
            </a:r>
            <a:r>
              <a:rPr lang="zh-CN" altLang="en-US">
                <a:sym typeface="+mn-ea"/>
              </a:rPr>
              <a:t>网络</a:t>
            </a:r>
            <a:endParaRPr lang="zh-CN" altLang="en-US">
              <a:sym typeface="+mn-ea"/>
            </a:endParaRPr>
          </a:p>
          <a:p>
            <a:pPr lvl="1"/>
            <a:r>
              <a:rPr lang="zh-CN" altLang="en-US" dirty="0"/>
              <a:t>神经网络最早是作为一种主要的连接主义模型。</a:t>
            </a:r>
            <a:endParaRPr lang="zh-CN" altLang="en-US" dirty="0"/>
          </a:p>
          <a:p>
            <a:pPr lvl="1"/>
            <a:r>
              <a:rPr lang="en-US" altLang="zh-CN" dirty="0"/>
              <a:t>20</a:t>
            </a:r>
            <a:r>
              <a:rPr lang="zh-CN" altLang="en-US" dirty="0"/>
              <a:t>世纪</a:t>
            </a:r>
            <a:r>
              <a:rPr lang="en-US" altLang="zh-CN" dirty="0"/>
              <a:t>80</a:t>
            </a:r>
            <a:r>
              <a:rPr lang="zh-CN" altLang="en-US" dirty="0"/>
              <a:t>年代后期，最流行的一种连接主义模型</a:t>
            </a:r>
            <a:endParaRPr lang="zh-CN" altLang="en-US" dirty="0"/>
          </a:p>
          <a:p>
            <a:pPr lvl="1"/>
            <a:r>
              <a:rPr lang="zh-CN" altLang="en-US" dirty="0"/>
              <a:t>其有</a:t>
            </a:r>
            <a:r>
              <a:rPr lang="en-US" altLang="zh-CN" dirty="0"/>
              <a:t>3</a:t>
            </a:r>
            <a:r>
              <a:rPr lang="zh-CN" altLang="en-US" dirty="0"/>
              <a:t>个主要特性：</a:t>
            </a:r>
            <a:endParaRPr lang="en-US" altLang="zh-CN" dirty="0"/>
          </a:p>
          <a:p>
            <a:pPr lvl="2"/>
            <a:r>
              <a:rPr lang="zh-CN" altLang="en-US" dirty="0"/>
              <a:t>（</a:t>
            </a:r>
            <a:r>
              <a:rPr lang="en-US" altLang="zh-CN" dirty="0"/>
              <a:t>1</a:t>
            </a:r>
            <a:r>
              <a:rPr lang="zh-CN" altLang="en-US" dirty="0"/>
              <a:t>）信息表示是分布式的（非局部的）； </a:t>
            </a:r>
            <a:endParaRPr lang="en-US" altLang="zh-CN" dirty="0"/>
          </a:p>
          <a:p>
            <a:pPr lvl="2"/>
            <a:r>
              <a:rPr lang="zh-CN" altLang="en-US" dirty="0"/>
              <a:t>（</a:t>
            </a:r>
            <a:r>
              <a:rPr lang="en-US" altLang="zh-CN" dirty="0"/>
              <a:t>2</a:t>
            </a:r>
            <a:r>
              <a:rPr lang="zh-CN" altLang="en-US" dirty="0"/>
              <a:t>）记忆和知识是存储在单元之间的连接上；</a:t>
            </a:r>
            <a:endParaRPr lang="en-US" altLang="zh-CN" dirty="0"/>
          </a:p>
          <a:p>
            <a:pPr lvl="2"/>
            <a:r>
              <a:rPr lang="zh-CN" altLang="en-US" dirty="0"/>
              <a:t>（</a:t>
            </a:r>
            <a:r>
              <a:rPr lang="en-US" altLang="zh-CN" dirty="0"/>
              <a:t>3</a:t>
            </a:r>
            <a:r>
              <a:rPr lang="zh-CN" altLang="en-US" dirty="0"/>
              <a:t>）通过逐渐改变单元之间的连接强度来学习新的知识。</a:t>
            </a:r>
            <a:endParaRPr lang="en-US" altLang="zh-CN" dirty="0"/>
          </a:p>
          <a:p>
            <a:pPr lvl="1"/>
            <a:endParaRPr lang="en-US" altLang="zh-CN" dirty="0"/>
          </a:p>
          <a:p>
            <a:r>
              <a:rPr lang="zh-CN" altLang="en-US" dirty="0"/>
              <a:t>引入误差反向传播来改进其学习能力之后，神经网络也越来越多地应用在各种机器学习任务上。</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如何计算梯度？</a:t>
            </a:r>
            <a:endParaRPr lang="zh-CN" altLang="en-US" dirty="0"/>
          </a:p>
        </p:txBody>
      </p:sp>
      <p:sp>
        <p:nvSpPr>
          <p:cNvPr id="3" name="内容占位符 2"/>
          <p:cNvSpPr>
            <a:spLocks noGrp="1"/>
          </p:cNvSpPr>
          <p:nvPr>
            <p:ph sz="quarter" idx="1"/>
          </p:nvPr>
        </p:nvSpPr>
        <p:spPr/>
        <p:txBody>
          <a:bodyPr/>
          <a:lstStyle/>
          <a:p>
            <a:r>
              <a:rPr lang="zh-CN" altLang="en-US" dirty="0"/>
              <a:t>神经网络为一个复杂的复合函数</a:t>
            </a:r>
            <a:endParaRPr lang="en-US" altLang="zh-CN" dirty="0"/>
          </a:p>
          <a:p>
            <a:pPr lvl="1"/>
            <a:r>
              <a:rPr lang="zh-CN" altLang="en-US" dirty="0"/>
              <a:t>链式法则</a:t>
            </a:r>
            <a:endParaRPr lang="zh-CN" altLang="en-US" dirty="0"/>
          </a:p>
          <a:p>
            <a:pPr lvl="1"/>
            <a:endParaRPr lang="en-US" altLang="zh-CN" dirty="0"/>
          </a:p>
          <a:p>
            <a:pPr marL="0" indent="0">
              <a:buNone/>
            </a:pPr>
            <a:endParaRPr lang="en-US" altLang="zh-CN" dirty="0"/>
          </a:p>
          <a:p>
            <a:endParaRPr lang="en-US" altLang="zh-CN" dirty="0"/>
          </a:p>
          <a:p>
            <a:r>
              <a:rPr lang="zh-CN" altLang="en-US" dirty="0"/>
              <a:t>反向传播算法</a:t>
            </a:r>
            <a:endParaRPr lang="en-US" altLang="zh-CN" dirty="0"/>
          </a:p>
          <a:p>
            <a:pPr lvl="1"/>
            <a:r>
              <a:rPr lang="zh-CN" altLang="en-US" dirty="0"/>
              <a:t>根据前馈网络的特点而设计的高效方法</a:t>
            </a:r>
            <a:endParaRPr lang="en-US" altLang="zh-CN" dirty="0"/>
          </a:p>
          <a:p>
            <a:pPr lvl="1"/>
            <a:endParaRPr lang="en-US" altLang="zh-CN" dirty="0"/>
          </a:p>
          <a:p>
            <a:r>
              <a:rPr lang="zh-CN" altLang="en-US" dirty="0"/>
              <a:t>一个更加通用的计算方法</a:t>
            </a:r>
            <a:endParaRPr lang="en-US" altLang="zh-CN" dirty="0"/>
          </a:p>
          <a:p>
            <a:pPr lvl="1"/>
            <a:r>
              <a:rPr lang="zh-CN" altLang="en-US" dirty="0"/>
              <a:t>自动微分（</a:t>
            </a:r>
            <a:r>
              <a:rPr lang="en-US" altLang="zh-CN" dirty="0"/>
              <a:t>Automatic Differentiation</a:t>
            </a:r>
            <a:r>
              <a:rPr lang="zh-CN" altLang="en-US" dirty="0"/>
              <a:t>，</a:t>
            </a:r>
            <a:r>
              <a:rPr lang="en-US" altLang="zh-CN" dirty="0"/>
              <a:t>AD</a:t>
            </a:r>
            <a:r>
              <a:rPr lang="zh-CN" altLang="en-US" dirty="0"/>
              <a:t>）</a:t>
            </a:r>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flipH="1">
                <a:off x="2057401" y="2362201"/>
                <a:ext cx="7922741" cy="677045"/>
              </a:xfrm>
              <a:prstGeom prst="rect">
                <a:avLst/>
              </a:prstGeom>
              <a:noFill/>
            </p:spPr>
            <p:txBody>
              <a:bodyPr wrap="square" rtlCol="0">
                <a:spAutoFit/>
              </a:bodyPr>
              <a:lstStyle/>
              <a:p>
                <a:pPr algn="ctr"/>
                <a14:m>
                  <m:oMath xmlns:m="http://schemas.openxmlformats.org/officeDocument/2006/math">
                    <m:r>
                      <a:rPr lang="en-US" altLang="zh-CN" sz="2400" i="1">
                        <a:solidFill>
                          <a:srgbClr val="FF0000"/>
                        </a:solidFill>
                        <a:latin typeface="Cambria Math" panose="02040503050406030204" pitchFamily="18" charset="0"/>
                        <a:ea typeface="Cambria Math" panose="02040503050406030204" pitchFamily="18" charset="0"/>
                      </a:rPr>
                      <m:t>𝑦</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r>
                      <a:rPr lang="en-US" altLang="zh-CN" sz="2400" i="1">
                        <a:solidFill>
                          <a:srgbClr val="FF0000"/>
                        </a:solidFill>
                        <a:latin typeface="Cambria Math" panose="02040503050406030204" pitchFamily="18" charset="0"/>
                        <a:ea typeface="Cambria Math" panose="02040503050406030204" pitchFamily="18" charset="0"/>
                      </a:rPr>
                      <m:t>(</m:t>
                    </m:r>
                    <m:r>
                      <a:rPr lang="pt-BR"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i="1">
                            <a:solidFill>
                              <a:srgbClr val="FF0000"/>
                            </a:solidFill>
                            <a:latin typeface="Cambria Math" panose="02040503050406030204" pitchFamily="18" charset="0"/>
                            <a:ea typeface="Cambria Math" panose="02040503050406030204" pitchFamily="18" charset="0"/>
                          </a:rPr>
                          <m:t>𝑥</m:t>
                        </m:r>
                      </m:e>
                    </m:d>
                    <m:r>
                      <a:rPr lang="en-US" altLang="zh-CN" sz="2400" i="1">
                        <a:solidFill>
                          <a:srgbClr val="FF0000"/>
                        </a:solidFill>
                        <a:latin typeface="Cambria Math" panose="02040503050406030204" pitchFamily="18" charset="0"/>
                        <a:ea typeface="Cambria Math" panose="02040503050406030204" pitchFamily="18" charset="0"/>
                      </a:rPr>
                      <m:t>))))</m:t>
                    </m:r>
                  </m:oMath>
                </a14:m>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𝑦</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𝑥</m:t>
                        </m:r>
                      </m:den>
                    </m:f>
                    <m:r>
                      <a:rPr lang="en-US" altLang="zh-CN" sz="2400" i="1">
                        <a:solidFill>
                          <a:srgbClr val="FF0000"/>
                        </a:solidFill>
                        <a:latin typeface="Cambria Math" panose="02040503050406030204" pitchFamily="18" charset="0"/>
                        <a:ea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num>
                      <m:den>
                        <m:r>
                          <a:rPr lang="en-US" altLang="zh-CN" sz="2400" i="1">
                            <a:solidFill>
                              <a:srgbClr val="FF0000"/>
                            </a:solidFill>
                            <a:latin typeface="Cambria Math" panose="02040503050406030204" pitchFamily="18" charset="0"/>
                          </a:rPr>
                          <m:t>𝜕</m:t>
                        </m:r>
                        <m:r>
                          <m:rPr>
                            <m:sty m:val="p"/>
                          </m:rPr>
                          <a:rPr lang="en-US" altLang="zh-CN" sz="2400" i="1">
                            <a:solidFill>
                              <a:srgbClr val="FF0000"/>
                            </a:solidFill>
                            <a:latin typeface="Cambria Math" panose="02040503050406030204" pitchFamily="18" charset="0"/>
                            <a:ea typeface="Cambria Math" panose="02040503050406030204" pitchFamily="18" charset="0"/>
                          </a:rPr>
                          <m:t>x</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1</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2</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3</m:t>
                        </m:r>
                      </m:den>
                    </m:f>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5</m:t>
                        </m:r>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𝑓</m:t>
                        </m:r>
                        <m:r>
                          <a:rPr lang="en-US" altLang="zh-CN" sz="2400" i="1" baseline="30000">
                            <a:solidFill>
                              <a:srgbClr val="FF0000"/>
                            </a:solidFill>
                            <a:latin typeface="Cambria Math" panose="02040503050406030204" pitchFamily="18" charset="0"/>
                            <a:ea typeface="Cambria Math" panose="02040503050406030204" pitchFamily="18" charset="0"/>
                          </a:rPr>
                          <m:t>4</m:t>
                        </m:r>
                      </m:den>
                    </m:f>
                  </m:oMath>
                </a14:m>
                <a:endParaRPr lang="zh-CN" altLang="en-US" sz="2400" dirty="0">
                  <a:solidFill>
                    <a:srgbClr val="FF0000"/>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flipH="1">
                <a:off x="661670" y="2259330"/>
                <a:ext cx="7821295" cy="668655"/>
              </a:xfrm>
              <a:prstGeom prst="rect">
                <a:avLst/>
              </a:prstGeom>
              <a:blipFill rotWithShape="1">
                <a:blip r:embed="rId1"/>
                <a:stretch>
                  <a:fillRect b="-901"/>
                </a:stretch>
              </a:blipFill>
            </p:spPr>
            <p:txBody>
              <a:bodyPr/>
              <a:lstStyle/>
              <a:p>
                <a:r>
                  <a:rPr lang="zh-CN" altLang="en-US" sz="100">
                    <a:noFill/>
                  </a:rPr>
                  <a:t> </a:t>
                </a:r>
                <a:endParaRPr lang="zh-CN" altLang="en-US" sz="100">
                  <a:noFill/>
                </a:endParaRPr>
              </a:p>
            </p:txBody>
          </p:sp>
        </mc:Fallback>
      </mc:AlternateContent>
      <p:pic>
        <p:nvPicPr>
          <p:cNvPr id="5" name="图片 4"/>
          <p:cNvPicPr>
            <a:picLocks noChangeAspect="1"/>
          </p:cNvPicPr>
          <p:nvPr/>
        </p:nvPicPr>
        <p:blipFill>
          <a:blip r:embed="rId2"/>
          <a:stretch>
            <a:fillRect/>
          </a:stretch>
        </p:blipFill>
        <p:spPr>
          <a:xfrm>
            <a:off x="5253355" y="3434080"/>
            <a:ext cx="3596005" cy="1676400"/>
          </a:xfrm>
          <a:prstGeom prst="rect">
            <a:avLst/>
          </a:prstGeom>
          <a:ln w="15875">
            <a:solidFill>
              <a:srgbClr val="5D9C95"/>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矩阵微积分</a:t>
            </a:r>
            <a:endParaRPr lang="zh-CN" altLang="en-US" dirty="0"/>
          </a:p>
        </p:txBody>
      </p:sp>
      <p:sp>
        <p:nvSpPr>
          <p:cNvPr id="3" name="内容占位符 2"/>
          <p:cNvSpPr>
            <a:spLocks noGrp="1"/>
          </p:cNvSpPr>
          <p:nvPr>
            <p:ph sz="quarter" idx="1"/>
          </p:nvPr>
        </p:nvSpPr>
        <p:spPr/>
        <p:txBody>
          <a:bodyPr/>
          <a:lstStyle/>
          <a:p>
            <a:r>
              <a:rPr lang="zh-CN" altLang="en-US" dirty="0"/>
              <a:t>矩阵微积分（</a:t>
            </a:r>
            <a:r>
              <a:rPr lang="en-US" altLang="zh-CN" dirty="0"/>
              <a:t>Matrix Calculus</a:t>
            </a:r>
            <a:r>
              <a:rPr lang="zh-CN" altLang="en-US" dirty="0"/>
              <a:t>）</a:t>
            </a:r>
            <a:endParaRPr lang="zh-CN" altLang="en-US" dirty="0"/>
          </a:p>
          <a:p>
            <a:pPr lvl="1"/>
            <a:r>
              <a:rPr lang="zh-CN" altLang="en-US" dirty="0"/>
              <a:t>是多元微积分的一种表达方式，即使用矩阵和向量来表示因变量每个成分关于自变量每个成分的偏导数。</a:t>
            </a:r>
            <a:endParaRPr lang="en-US" altLang="zh-CN" dirty="0"/>
          </a:p>
          <a:p>
            <a:pPr lvl="0"/>
            <a:r>
              <a:rPr lang="zh-CN" altLang="en-US" dirty="0"/>
              <a:t>标量关于向量的偏导数</a:t>
            </a:r>
            <a:endParaRPr lang="en-US" altLang="zh-CN" dirty="0"/>
          </a:p>
          <a:p>
            <a:pPr lvl="1"/>
            <a:endParaRPr lang="en-US" altLang="zh-CN" dirty="0"/>
          </a:p>
          <a:p>
            <a:pPr lvl="1"/>
            <a:endParaRPr lang="en-US" altLang="zh-CN" dirty="0"/>
          </a:p>
          <a:p>
            <a:pPr lvl="0"/>
            <a:r>
              <a:rPr lang="zh-CN" altLang="en-US" dirty="0"/>
              <a:t>向量关于向量的偏导数</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09925" y="3044190"/>
            <a:ext cx="2723515" cy="77025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295" y="4497705"/>
            <a:ext cx="4422775" cy="19589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12595" y="1816100"/>
            <a:ext cx="5717540" cy="4531995"/>
            <a:chOff x="1566" y="4140"/>
            <a:chExt cx="5804" cy="460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66" y="4140"/>
              <a:ext cx="5630" cy="144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 y="5706"/>
              <a:ext cx="5805" cy="3034"/>
            </a:xfrm>
            <a:prstGeom prst="rect">
              <a:avLst/>
            </a:prstGeom>
          </p:spPr>
        </p:pic>
      </p:grpSp>
      <p:sp>
        <p:nvSpPr>
          <p:cNvPr id="2" name="标题 1"/>
          <p:cNvSpPr>
            <a:spLocks noGrp="1"/>
          </p:cNvSpPr>
          <p:nvPr>
            <p:ph type="title"/>
          </p:nvPr>
        </p:nvSpPr>
        <p:spPr/>
        <p:txBody>
          <a:bodyPr/>
          <a:lstStyle/>
          <a:p>
            <a:r>
              <a:rPr lang="zh-CN" altLang="en-US" dirty="0">
                <a:sym typeface="+mn-ea"/>
              </a:rPr>
              <a:t>链式法则（</a:t>
            </a:r>
            <a:r>
              <a:rPr lang="en-US" altLang="zh-CN" dirty="0">
                <a:sym typeface="+mn-ea"/>
              </a:rPr>
              <a:t>Chain Rule</a:t>
            </a:r>
            <a:r>
              <a:rPr lang="zh-CN" altLang="en-US" dirty="0">
                <a:sym typeface="+mn-ea"/>
              </a:rPr>
              <a:t>）</a:t>
            </a:r>
            <a:endParaRPr lang="zh-CN" altLang="en-US" dirty="0"/>
          </a:p>
        </p:txBody>
      </p:sp>
      <p:sp>
        <p:nvSpPr>
          <p:cNvPr id="3" name="内容占位符 2"/>
          <p:cNvSpPr>
            <a:spLocks noGrp="1"/>
          </p:cNvSpPr>
          <p:nvPr>
            <p:ph sz="quarter" idx="1"/>
          </p:nvPr>
        </p:nvSpPr>
        <p:spPr>
          <a:xfrm>
            <a:off x="107950" y="1058545"/>
            <a:ext cx="8928735" cy="683260"/>
          </a:xfrm>
        </p:spPr>
        <p:txBody>
          <a:bodyPr/>
          <a:lstStyle/>
          <a:p>
            <a:r>
              <a:rPr lang="zh-CN" altLang="en-US">
                <a:sym typeface="+mn-ea"/>
              </a:rPr>
              <a:t>链式法则</a:t>
            </a:r>
            <a:r>
              <a:rPr lang="zh-CN" altLang="en-US" dirty="0"/>
              <a:t>是在微积分中求复合函数导数的一种常用方法。</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反向传播算法</a:t>
            </a:r>
            <a:endParaRPr lang="zh-CN" altLang="en-US" dirty="0"/>
          </a:p>
        </p:txBody>
      </p:sp>
      <p:sp>
        <p:nvSpPr>
          <p:cNvPr id="28" name="文本框 27"/>
          <p:cNvSpPr txBox="1"/>
          <p:nvPr/>
        </p:nvSpPr>
        <p:spPr>
          <a:xfrm>
            <a:off x="5095875" y="1169035"/>
            <a:ext cx="2461260" cy="368300"/>
          </a:xfrm>
          <a:prstGeom prst="rect">
            <a:avLst/>
          </a:prstGeom>
          <a:noFill/>
        </p:spPr>
        <p:txBody>
          <a:bodyPr wrap="none" rtlCol="0">
            <a:spAutoFit/>
          </a:bodyPr>
          <a:p>
            <a:r>
              <a:rPr lang="zh-CN" altLang="en-US">
                <a:solidFill>
                  <a:srgbClr val="C00000"/>
                </a:solidFill>
                <a:latin typeface="Bookman Old Style" panose="02050604050505020204" charset="0"/>
                <a:cs typeface="Bookman Old Style" panose="02050604050505020204" charset="0"/>
              </a:rPr>
              <a:t>只有 </a:t>
            </a:r>
            <a:r>
              <a:rPr lang="en-US" altLang="zh-CN" i="1">
                <a:solidFill>
                  <a:srgbClr val="C00000"/>
                </a:solidFill>
                <a:latin typeface="Bookman Old Style" panose="02050604050505020204" charset="0"/>
                <a:cs typeface="Bookman Old Style" panose="02050604050505020204" charset="0"/>
              </a:rPr>
              <a:t>z</a:t>
            </a:r>
            <a:r>
              <a:rPr lang="en-US" altLang="zh-CN" i="1" baseline="-25000">
                <a:solidFill>
                  <a:srgbClr val="C00000"/>
                </a:solidFill>
                <a:latin typeface="Bookman Old Style" panose="02050604050505020204" charset="0"/>
                <a:cs typeface="Bookman Old Style" panose="02050604050505020204" charset="0"/>
              </a:rPr>
              <a:t>i </a:t>
            </a:r>
            <a:r>
              <a:rPr lang="zh-CN" altLang="en-US">
                <a:solidFill>
                  <a:srgbClr val="C00000"/>
                </a:solidFill>
                <a:latin typeface="Bookman Old Style" panose="02050604050505020204" charset="0"/>
                <a:cs typeface="Bookman Old Style" panose="02050604050505020204" charset="0"/>
              </a:rPr>
              <a:t>是与 </a:t>
            </a:r>
            <a:r>
              <a:rPr lang="en-US" altLang="zh-CN" b="1" i="1">
                <a:solidFill>
                  <a:srgbClr val="C00000"/>
                </a:solidFill>
                <a:latin typeface="Bookman Old Style" panose="02050604050505020204" charset="0"/>
                <a:cs typeface="Bookman Old Style" panose="02050604050505020204" charset="0"/>
              </a:rPr>
              <a:t>w</a:t>
            </a:r>
            <a:r>
              <a:rPr lang="en-US" altLang="zh-CN" i="1" baseline="-25000">
                <a:solidFill>
                  <a:srgbClr val="C00000"/>
                </a:solidFill>
                <a:latin typeface="Bookman Old Style" panose="02050604050505020204" charset="0"/>
                <a:cs typeface="Bookman Old Style" panose="02050604050505020204" charset="0"/>
              </a:rPr>
              <a:t>i: </a:t>
            </a:r>
            <a:r>
              <a:rPr lang="zh-CN" altLang="en-US">
                <a:solidFill>
                  <a:srgbClr val="C00000"/>
                </a:solidFill>
                <a:latin typeface="Bookman Old Style" panose="02050604050505020204" charset="0"/>
                <a:cs typeface="Bookman Old Style" panose="02050604050505020204" charset="0"/>
              </a:rPr>
              <a:t>相关的</a:t>
            </a:r>
            <a:endParaRPr lang="zh-CN" altLang="en-US">
              <a:solidFill>
                <a:srgbClr val="C00000"/>
              </a:solidFill>
              <a:latin typeface="Bookman Old Style" panose="02050604050505020204" charset="0"/>
              <a:cs typeface="Bookman Old Style" panose="02050604050505020204" charset="0"/>
            </a:endParaRPr>
          </a:p>
        </p:txBody>
      </p:sp>
      <p:grpSp>
        <p:nvGrpSpPr>
          <p:cNvPr id="33" name="组合 32"/>
          <p:cNvGrpSpPr/>
          <p:nvPr/>
        </p:nvGrpSpPr>
        <p:grpSpPr>
          <a:xfrm>
            <a:off x="1043305" y="1589405"/>
            <a:ext cx="7136765" cy="4734560"/>
            <a:chOff x="1643" y="2503"/>
            <a:chExt cx="11239" cy="7456"/>
          </a:xfrm>
        </p:grpSpPr>
        <p:grpSp>
          <p:nvGrpSpPr>
            <p:cNvPr id="27" name="组合 26"/>
            <p:cNvGrpSpPr/>
            <p:nvPr/>
          </p:nvGrpSpPr>
          <p:grpSpPr>
            <a:xfrm>
              <a:off x="1643" y="2503"/>
              <a:ext cx="11239" cy="6856"/>
              <a:chOff x="1629" y="2034"/>
              <a:chExt cx="11239" cy="6856"/>
            </a:xfrm>
          </p:grpSpPr>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9" y="2034"/>
                <a:ext cx="3830" cy="708"/>
              </a:xfrm>
              <a:prstGeom prst="rect">
                <a:avLst/>
              </a:prstGeom>
              <a:ln>
                <a:solidFill>
                  <a:srgbClr val="C00000"/>
                </a:solidFill>
              </a:ln>
            </p:spPr>
          </p:pic>
          <p:grpSp>
            <p:nvGrpSpPr>
              <p:cNvPr id="10" name="组合 9"/>
              <p:cNvGrpSpPr/>
              <p:nvPr/>
            </p:nvGrpSpPr>
            <p:grpSpPr>
              <a:xfrm>
                <a:off x="7200" y="2034"/>
                <a:ext cx="5669" cy="3402"/>
                <a:chOff x="7330" y="2034"/>
                <a:chExt cx="5669" cy="3402"/>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 y="2177"/>
                  <a:ext cx="5320" cy="3117"/>
                </a:xfrm>
                <a:prstGeom prst="rect">
                  <a:avLst/>
                </a:prstGeom>
              </p:spPr>
            </p:pic>
            <p:sp>
              <p:nvSpPr>
                <p:cNvPr id="7" name="圆角矩形 6"/>
                <p:cNvSpPr/>
                <p:nvPr/>
              </p:nvSpPr>
              <p:spPr>
                <a:xfrm>
                  <a:off x="7330" y="2034"/>
                  <a:ext cx="5669" cy="3402"/>
                </a:xfrm>
                <a:prstGeom prst="roundRect">
                  <a:avLst>
                    <a:gd name="adj" fmla="val 6883"/>
                  </a:avLst>
                </a:prstGeom>
                <a:ln>
                  <a:solidFill>
                    <a:srgbClr val="0070C0"/>
                  </a:solidFill>
                </a:ln>
              </p:spPr>
              <p:txBody>
                <a:bodyPr wrap="square">
                  <a:spAutoFit/>
                </a:bodyPr>
                <a:p>
                  <a:endParaRPr lang="zh-CN" altLang="en-US" sz="2400" dirty="0"/>
                </a:p>
              </p:txBody>
            </p:sp>
          </p:grpSp>
          <p:grpSp>
            <p:nvGrpSpPr>
              <p:cNvPr id="15" name="组合 14"/>
              <p:cNvGrpSpPr/>
              <p:nvPr/>
            </p:nvGrpSpPr>
            <p:grpSpPr>
              <a:xfrm>
                <a:off x="7200" y="6030"/>
                <a:ext cx="5669" cy="1134"/>
                <a:chOff x="7200" y="5746"/>
                <a:chExt cx="5669" cy="1134"/>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 y="5936"/>
                  <a:ext cx="3452" cy="754"/>
                </a:xfrm>
                <a:prstGeom prst="rect">
                  <a:avLst/>
                </a:prstGeom>
              </p:spPr>
            </p:pic>
            <p:sp>
              <p:nvSpPr>
                <p:cNvPr id="3" name="文本框 2"/>
                <p:cNvSpPr txBox="1"/>
                <p:nvPr/>
              </p:nvSpPr>
              <p:spPr>
                <a:xfrm>
                  <a:off x="11327" y="6023"/>
                  <a:ext cx="1368" cy="580"/>
                </a:xfrm>
                <a:prstGeom prst="rect">
                  <a:avLst/>
                </a:prstGeom>
                <a:noFill/>
              </p:spPr>
              <p:txBody>
                <a:bodyPr wrap="none" rtlCol="0">
                  <a:spAutoFit/>
                </a:bodyPr>
                <a:lstStyle/>
                <a:p>
                  <a:r>
                    <a:rPr lang="zh-CN" altLang="en-US" sz="1800" dirty="0">
                      <a:solidFill>
                        <a:srgbClr val="FF0000"/>
                      </a:solidFill>
                    </a:rPr>
                    <a:t>误差项</a:t>
                  </a:r>
                  <a:endParaRPr lang="zh-CN" altLang="en-US" sz="1800" dirty="0">
                    <a:solidFill>
                      <a:srgbClr val="FF0000"/>
                    </a:solidFill>
                  </a:endParaRPr>
                </a:p>
              </p:txBody>
            </p:sp>
            <p:sp>
              <p:nvSpPr>
                <p:cNvPr id="11" name="圆角矩形 10"/>
                <p:cNvSpPr/>
                <p:nvPr/>
              </p:nvSpPr>
              <p:spPr>
                <a:xfrm>
                  <a:off x="7200" y="5746"/>
                  <a:ext cx="5669" cy="1134"/>
                </a:xfrm>
                <a:prstGeom prst="roundRect">
                  <a:avLst>
                    <a:gd name="adj" fmla="val 10922"/>
                  </a:avLst>
                </a:prstGeom>
                <a:ln>
                  <a:solidFill>
                    <a:srgbClr val="0070C0"/>
                  </a:solidFill>
                </a:ln>
              </p:spPr>
              <p:txBody>
                <a:bodyPr wrap="square">
                  <a:spAutoFit/>
                </a:bodyPr>
                <a:p>
                  <a:endParaRPr lang="zh-CN" altLang="en-US" sz="2400" dirty="0"/>
                </a:p>
              </p:txBody>
            </p:sp>
          </p:grpSp>
          <p:grpSp>
            <p:nvGrpSpPr>
              <p:cNvPr id="14" name="组合 13"/>
              <p:cNvGrpSpPr/>
              <p:nvPr/>
            </p:nvGrpSpPr>
            <p:grpSpPr>
              <a:xfrm>
                <a:off x="7200" y="7758"/>
                <a:ext cx="5669" cy="1133"/>
                <a:chOff x="7200" y="7756"/>
                <a:chExt cx="5669" cy="1134"/>
              </a:xfrm>
            </p:grpSpPr>
            <p:pic>
              <p:nvPicPr>
                <p:cNvPr id="13" name="图片 12"/>
                <p:cNvPicPr>
                  <a:picLocks noChangeAspect="1"/>
                </p:cNvPicPr>
                <p:nvPr/>
              </p:nvPicPr>
              <p:blipFill>
                <a:blip r:embed="rId4">
                  <a:extLst>
                    <a:ext uri="{28A0092B-C50C-407E-A947-70E740481C1C}">
                      <a14:useLocalDpi xmlns:a14="http://schemas.microsoft.com/office/drawing/2010/main" val="0"/>
                    </a:ext>
                  </a:extLst>
                </a:blip>
                <a:srcRect t="15783"/>
                <a:stretch>
                  <a:fillRect/>
                </a:stretch>
              </p:blipFill>
              <p:spPr>
                <a:xfrm>
                  <a:off x="8068" y="7909"/>
                  <a:ext cx="3931" cy="828"/>
                </a:xfrm>
                <a:prstGeom prst="rect">
                  <a:avLst/>
                </a:prstGeom>
              </p:spPr>
            </p:pic>
            <p:sp>
              <p:nvSpPr>
                <p:cNvPr id="12" name="圆角矩形 11"/>
                <p:cNvSpPr/>
                <p:nvPr/>
              </p:nvSpPr>
              <p:spPr>
                <a:xfrm>
                  <a:off x="7200" y="7756"/>
                  <a:ext cx="5669" cy="1134"/>
                </a:xfrm>
                <a:prstGeom prst="roundRect">
                  <a:avLst>
                    <a:gd name="adj" fmla="val 10922"/>
                  </a:avLst>
                </a:prstGeom>
                <a:ln>
                  <a:solidFill>
                    <a:srgbClr val="0070C0"/>
                  </a:solidFill>
                </a:ln>
              </p:spPr>
              <p:txBody>
                <a:bodyPr wrap="square">
                  <a:spAutoFit/>
                </a:bodyPr>
                <a:p>
                  <a:endParaRPr lang="zh-CN" altLang="en-US" sz="2400" dirty="0"/>
                </a:p>
              </p:txBody>
            </p:sp>
          </p:grpSp>
          <p:grpSp>
            <p:nvGrpSpPr>
              <p:cNvPr id="18" name="组合 17"/>
              <p:cNvGrpSpPr/>
              <p:nvPr/>
            </p:nvGrpSpPr>
            <p:grpSpPr>
              <a:xfrm>
                <a:off x="1629" y="4706"/>
                <a:ext cx="3912" cy="2268"/>
                <a:chOff x="2325" y="4266"/>
                <a:chExt cx="3912" cy="2268"/>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0" y="4452"/>
                  <a:ext cx="3522" cy="1895"/>
                </a:xfrm>
                <a:prstGeom prst="rect">
                  <a:avLst/>
                </a:prstGeom>
              </p:spPr>
            </p:pic>
            <p:sp>
              <p:nvSpPr>
                <p:cNvPr id="16" name="圆角矩形 15"/>
                <p:cNvSpPr/>
                <p:nvPr/>
              </p:nvSpPr>
              <p:spPr>
                <a:xfrm>
                  <a:off x="2325" y="4266"/>
                  <a:ext cx="3912" cy="2268"/>
                </a:xfrm>
                <a:prstGeom prst="roundRect">
                  <a:avLst>
                    <a:gd name="adj" fmla="val 10922"/>
                  </a:avLst>
                </a:prstGeom>
                <a:ln>
                  <a:solidFill>
                    <a:srgbClr val="C00000"/>
                  </a:solidFill>
                </a:ln>
              </p:spPr>
              <p:txBody>
                <a:bodyPr wrap="square">
                  <a:spAutoFit/>
                </a:bodyPr>
                <a:p>
                  <a:endParaRPr lang="zh-CN" altLang="en-US" sz="2400" dirty="0"/>
                </a:p>
              </p:txBody>
            </p:sp>
          </p:grpSp>
          <p:cxnSp>
            <p:nvCxnSpPr>
              <p:cNvPr id="19" name="曲线连接符 18"/>
              <p:cNvCxnSpPr>
                <a:stCxn id="16" idx="0"/>
                <a:endCxn id="7" idx="1"/>
              </p:cNvCxnSpPr>
              <p:nvPr/>
            </p:nvCxnSpPr>
            <p:spPr>
              <a:xfrm rot="16200000">
                <a:off x="4907" y="2413"/>
                <a:ext cx="971" cy="3615"/>
              </a:xfrm>
              <a:prstGeom prst="curvedConnector2">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16" idx="2"/>
                <a:endCxn id="12" idx="1"/>
              </p:cNvCxnSpPr>
              <p:nvPr/>
            </p:nvCxnSpPr>
            <p:spPr>
              <a:xfrm rot="5400000" flipV="1">
                <a:off x="4717" y="5842"/>
                <a:ext cx="1351" cy="3615"/>
              </a:xfrm>
              <a:prstGeom prst="curvedConnector2">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16" idx="3"/>
                <a:endCxn id="11" idx="1"/>
              </p:cNvCxnSpPr>
              <p:nvPr/>
            </p:nvCxnSpPr>
            <p:spPr>
              <a:xfrm>
                <a:off x="5541" y="5840"/>
                <a:ext cx="1659" cy="757"/>
              </a:xfrm>
              <a:prstGeom prst="curvedConnector3">
                <a:avLst>
                  <a:gd name="adj1" fmla="val 50030"/>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6"/>
            <a:stretch>
              <a:fillRect/>
            </a:stretch>
          </p:blipFill>
          <p:spPr>
            <a:xfrm>
              <a:off x="4029" y="3361"/>
              <a:ext cx="2754" cy="843"/>
            </a:xfrm>
            <a:prstGeom prst="rect">
              <a:avLst/>
            </a:prstGeom>
          </p:spPr>
        </p:pic>
        <p:pic>
          <p:nvPicPr>
            <p:cNvPr id="30" name="图片 29"/>
            <p:cNvPicPr>
              <a:picLocks noChangeAspect="1"/>
            </p:cNvPicPr>
            <p:nvPr/>
          </p:nvPicPr>
          <p:blipFill>
            <a:blip r:embed="rId7"/>
            <a:stretch>
              <a:fillRect/>
            </a:stretch>
          </p:blipFill>
          <p:spPr>
            <a:xfrm>
              <a:off x="4300" y="8922"/>
              <a:ext cx="2676" cy="660"/>
            </a:xfrm>
            <a:prstGeom prst="rect">
              <a:avLst/>
            </a:prstGeom>
          </p:spPr>
        </p:pic>
        <p:pic>
          <p:nvPicPr>
            <p:cNvPr id="31" name="图片 30"/>
            <p:cNvPicPr>
              <a:picLocks noChangeAspect="1"/>
            </p:cNvPicPr>
            <p:nvPr/>
          </p:nvPicPr>
          <p:blipFill>
            <a:blip r:embed="rId8"/>
            <a:stretch>
              <a:fillRect/>
            </a:stretch>
          </p:blipFill>
          <p:spPr>
            <a:xfrm>
              <a:off x="8465" y="9480"/>
              <a:ext cx="2997" cy="479"/>
            </a:xfrm>
            <a:prstGeom prst="rect">
              <a:avLst/>
            </a:prstGeom>
          </p:spPr>
        </p:pic>
        <p:pic>
          <p:nvPicPr>
            <p:cNvPr id="32" name="图片 31"/>
            <p:cNvPicPr>
              <a:picLocks noChangeAspect="1"/>
            </p:cNvPicPr>
            <p:nvPr/>
          </p:nvPicPr>
          <p:blipFill>
            <a:blip r:embed="rId9"/>
            <a:srcRect r="37699"/>
            <a:stretch>
              <a:fillRect/>
            </a:stretch>
          </p:blipFill>
          <p:spPr>
            <a:xfrm>
              <a:off x="5555" y="7170"/>
              <a:ext cx="1603" cy="585"/>
            </a:xfrm>
            <a:prstGeom prst="rect">
              <a:avLst/>
            </a:prstGeom>
          </p:spPr>
        </p:pic>
      </p:grpSp>
      <p:pic>
        <p:nvPicPr>
          <p:cNvPr id="5" name="图片 4"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325" y="5234940"/>
            <a:ext cx="2371090" cy="13550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72075" y="3335020"/>
            <a:ext cx="3779520" cy="2160270"/>
            <a:chOff x="8050" y="5380"/>
            <a:chExt cx="5952" cy="3402"/>
          </a:xfrm>
        </p:grpSpPr>
        <p:sp>
          <p:nvSpPr>
            <p:cNvPr id="16" name="圆角矩形 15"/>
            <p:cNvSpPr/>
            <p:nvPr/>
          </p:nvSpPr>
          <p:spPr>
            <a:xfrm>
              <a:off x="8050" y="5380"/>
              <a:ext cx="5953" cy="3402"/>
            </a:xfrm>
            <a:prstGeom prst="roundRect">
              <a:avLst>
                <a:gd name="adj" fmla="val 9985"/>
              </a:avLst>
            </a:prstGeom>
            <a:ln>
              <a:solidFill>
                <a:srgbClr val="C00000"/>
              </a:solidFill>
            </a:ln>
          </p:spPr>
          <p:txBody>
            <a:bodyPr wrap="square">
              <a:spAutoFit/>
            </a:bodyPr>
            <a:p>
              <a:endParaRPr lang="zh-CN" altLang="en-US" sz="2400" dirty="0"/>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90" y="5546"/>
              <a:ext cx="5673" cy="3069"/>
            </a:xfrm>
            <a:prstGeom prst="rect">
              <a:avLst/>
            </a:prstGeom>
          </p:spPr>
        </p:pic>
      </p:grpSp>
      <p:sp>
        <p:nvSpPr>
          <p:cNvPr id="2" name="标题 1"/>
          <p:cNvSpPr>
            <a:spLocks noGrp="1"/>
          </p:cNvSpPr>
          <p:nvPr>
            <p:ph type="title"/>
          </p:nvPr>
        </p:nvSpPr>
        <p:spPr/>
        <p:txBody>
          <a:bodyPr/>
          <a:lstStyle/>
          <a:p>
            <a:r>
              <a:rPr lang="zh-CN" altLang="en-US" dirty="0"/>
              <a:t>计算</a:t>
            </a:r>
            <a:endParaRPr lang="zh-CN" altLang="en-US" dirty="0"/>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15" y="2303145"/>
            <a:ext cx="2910205" cy="635000"/>
          </a:xfrm>
          <a:prstGeom prst="rect">
            <a:avLst/>
          </a:prstGeom>
        </p:spPr>
      </p:pic>
      <p:pic>
        <p:nvPicPr>
          <p:cNvPr id="6" name="图片 5"/>
          <p:cNvPicPr>
            <a:picLocks noChangeAspect="1"/>
          </p:cNvPicPr>
          <p:nvPr/>
        </p:nvPicPr>
        <p:blipFill>
          <a:blip r:embed="rId3"/>
          <a:srcRect t="58580"/>
          <a:stretch>
            <a:fillRect/>
          </a:stretch>
        </p:blipFill>
        <p:spPr>
          <a:xfrm>
            <a:off x="148590" y="1049655"/>
            <a:ext cx="8821420" cy="1188720"/>
          </a:xfrm>
          <a:prstGeom prst="rect">
            <a:avLst/>
          </a:prstGeom>
        </p:spPr>
      </p:pic>
      <p:pic>
        <p:nvPicPr>
          <p:cNvPr id="7" name="图片 6"/>
          <p:cNvPicPr>
            <a:picLocks noChangeAspect="1"/>
          </p:cNvPicPr>
          <p:nvPr/>
        </p:nvPicPr>
        <p:blipFill>
          <a:blip r:embed="rId4"/>
          <a:stretch>
            <a:fillRect/>
          </a:stretch>
        </p:blipFill>
        <p:spPr>
          <a:xfrm>
            <a:off x="148590" y="3189605"/>
            <a:ext cx="4121150" cy="1125855"/>
          </a:xfrm>
          <a:prstGeom prst="rect">
            <a:avLst/>
          </a:prstGeom>
        </p:spPr>
      </p:pic>
      <p:pic>
        <p:nvPicPr>
          <p:cNvPr id="8" name="图片 7"/>
          <p:cNvPicPr>
            <a:picLocks noChangeAspect="1"/>
          </p:cNvPicPr>
          <p:nvPr/>
        </p:nvPicPr>
        <p:blipFill>
          <a:blip r:embed="rId5"/>
          <a:srcRect r="16535"/>
          <a:stretch>
            <a:fillRect/>
          </a:stretch>
        </p:blipFill>
        <p:spPr>
          <a:xfrm>
            <a:off x="148590" y="4747260"/>
            <a:ext cx="4420235" cy="1445895"/>
          </a:xfrm>
          <a:prstGeom prst="rect">
            <a:avLst/>
          </a:prstGeom>
        </p:spPr>
      </p:pic>
      <p:sp>
        <p:nvSpPr>
          <p:cNvPr id="11" name="圆角矩形 10"/>
          <p:cNvSpPr/>
          <p:nvPr/>
        </p:nvSpPr>
        <p:spPr>
          <a:xfrm>
            <a:off x="2216785" y="3595370"/>
            <a:ext cx="2160000" cy="720000"/>
          </a:xfrm>
          <a:prstGeom prst="roundRect">
            <a:avLst>
              <a:gd name="adj" fmla="val 9985"/>
            </a:avLst>
          </a:prstGeom>
          <a:ln>
            <a:solidFill>
              <a:srgbClr val="C00000"/>
            </a:solidFill>
          </a:ln>
        </p:spPr>
        <p:txBody>
          <a:bodyPr wrap="square">
            <a:spAutoFit/>
          </a:bodyPr>
          <a:p>
            <a:endParaRPr lang="zh-CN" altLang="en-US" sz="2400" dirty="0"/>
          </a:p>
        </p:txBody>
      </p:sp>
      <p:sp>
        <p:nvSpPr>
          <p:cNvPr id="13" name="圆角矩形 12"/>
          <p:cNvSpPr/>
          <p:nvPr/>
        </p:nvSpPr>
        <p:spPr>
          <a:xfrm>
            <a:off x="2216785" y="5110480"/>
            <a:ext cx="2160000" cy="1080000"/>
          </a:xfrm>
          <a:prstGeom prst="roundRect">
            <a:avLst>
              <a:gd name="adj" fmla="val 9985"/>
            </a:avLst>
          </a:prstGeom>
          <a:ln>
            <a:solidFill>
              <a:srgbClr val="C00000"/>
            </a:solidFill>
          </a:ln>
        </p:spPr>
        <p:txBody>
          <a:bodyPr wrap="square">
            <a:spAutoFit/>
          </a:bodyPr>
          <a:p>
            <a:endParaRPr lang="zh-CN" altLang="en-US" sz="2400" dirty="0"/>
          </a:p>
        </p:txBody>
      </p:sp>
      <p:sp>
        <p:nvSpPr>
          <p:cNvPr id="14" name="右大括号 13"/>
          <p:cNvSpPr/>
          <p:nvPr/>
        </p:nvSpPr>
        <p:spPr>
          <a:xfrm>
            <a:off x="4780915" y="3779520"/>
            <a:ext cx="179070" cy="1971040"/>
          </a:xfrm>
          <a:prstGeom prst="rightBrace">
            <a:avLst>
              <a:gd name="adj1" fmla="val 87943"/>
              <a:gd name="adj2"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8" name="文本框 17"/>
          <p:cNvSpPr txBox="1"/>
          <p:nvPr/>
        </p:nvSpPr>
        <p:spPr>
          <a:xfrm>
            <a:off x="5088255" y="5561330"/>
            <a:ext cx="3947795" cy="953135"/>
          </a:xfrm>
          <a:prstGeom prst="rect">
            <a:avLst/>
          </a:prstGeom>
          <a:noFill/>
        </p:spPr>
        <p:txBody>
          <a:bodyPr wrap="square" rtlCol="0" anchor="t">
            <a:spAutoFit/>
          </a:bodyPr>
          <a:p>
            <a:r>
              <a:rPr lang="zh-CN" altLang="en-US" sz="1400" b="1">
                <a:solidFill>
                  <a:srgbClr val="C00000"/>
                </a:solidFill>
                <a:latin typeface="Bookman Old Style" panose="02050604050505020204" charset="0"/>
                <a:ea typeface="幼圆" panose="02010509060101010101" charset="-122"/>
                <a:cs typeface="Bookman Old Style" panose="02050604050505020204" charset="0"/>
              </a:rPr>
              <a:t>反向传播</a:t>
            </a:r>
            <a:r>
              <a:rPr lang="zh-CN" altLang="en-US" sz="1400">
                <a:latin typeface="Bookman Old Style" panose="02050604050505020204" charset="0"/>
                <a:ea typeface="幼圆" panose="02010509060101010101" charset="-122"/>
                <a:cs typeface="Bookman Old Style" panose="02050604050505020204" charset="0"/>
              </a:rPr>
              <a:t>：第 </a:t>
            </a:r>
            <a:r>
              <a:rPr lang="zh-CN" altLang="en-US" sz="1400" i="1">
                <a:latin typeface="Bookman Old Style" panose="02050604050505020204" charset="0"/>
                <a:ea typeface="幼圆" panose="02010509060101010101" charset="-122"/>
                <a:cs typeface="Bookman Old Style" panose="02050604050505020204" charset="0"/>
              </a:rPr>
              <a:t>l </a:t>
            </a:r>
            <a:r>
              <a:rPr lang="zh-CN" altLang="en-US" sz="1400">
                <a:latin typeface="Bookman Old Style" panose="02050604050505020204" charset="0"/>
                <a:ea typeface="幼圆" panose="02010509060101010101" charset="-122"/>
                <a:cs typeface="Bookman Old Style" panose="02050604050505020204" charset="0"/>
              </a:rPr>
              <a:t>层的一个神经元的误差项（或敏感性）是所有与该神经元相连的</a:t>
            </a:r>
            <a:r>
              <a:rPr lang="zh-CN" altLang="en-US" sz="1400">
                <a:solidFill>
                  <a:srgbClr val="0070C0"/>
                </a:solidFill>
                <a:latin typeface="Bookman Old Style" panose="02050604050505020204" charset="0"/>
                <a:ea typeface="幼圆" panose="02010509060101010101" charset="-122"/>
                <a:cs typeface="Bookman Old Style" panose="02050604050505020204" charset="0"/>
              </a:rPr>
              <a:t>第 </a:t>
            </a:r>
            <a:r>
              <a:rPr lang="zh-CN" altLang="en-US" sz="1400" i="1">
                <a:solidFill>
                  <a:srgbClr val="0070C0"/>
                </a:solidFill>
                <a:latin typeface="Bookman Old Style" panose="02050604050505020204" charset="0"/>
                <a:ea typeface="幼圆" panose="02010509060101010101" charset="-122"/>
                <a:cs typeface="Bookman Old Style" panose="02050604050505020204" charset="0"/>
              </a:rPr>
              <a:t>l </a:t>
            </a:r>
            <a:r>
              <a:rPr lang="zh-CN" altLang="en-US" sz="1400">
                <a:solidFill>
                  <a:srgbClr val="0070C0"/>
                </a:solidFill>
                <a:latin typeface="Bookman Old Style" panose="02050604050505020204" charset="0"/>
                <a:ea typeface="幼圆" panose="02010509060101010101" charset="-122"/>
                <a:cs typeface="Bookman Old Style" panose="02050604050505020204" charset="0"/>
              </a:rPr>
              <a:t>+1 层的神经元的误差项的权重和</a:t>
            </a:r>
            <a:r>
              <a:rPr lang="zh-CN" altLang="en-US" sz="1400">
                <a:latin typeface="Bookman Old Style" panose="02050604050505020204" charset="0"/>
                <a:ea typeface="幼圆" panose="02010509060101010101" charset="-122"/>
                <a:cs typeface="Bookman Old Style" panose="02050604050505020204" charset="0"/>
              </a:rPr>
              <a:t>。然后，再乘上</a:t>
            </a:r>
            <a:r>
              <a:rPr lang="zh-CN" altLang="en-US" sz="1400">
                <a:solidFill>
                  <a:srgbClr val="0070C0"/>
                </a:solidFill>
                <a:latin typeface="Bookman Old Style" panose="02050604050505020204" charset="0"/>
                <a:ea typeface="幼圆" panose="02010509060101010101" charset="-122"/>
                <a:cs typeface="Bookman Old Style" panose="02050604050505020204" charset="0"/>
              </a:rPr>
              <a:t>该神经元激活函数的梯度</a:t>
            </a:r>
            <a:r>
              <a:rPr lang="zh-CN" altLang="en-US" sz="1400">
                <a:latin typeface="Bookman Old Style" panose="02050604050505020204" charset="0"/>
                <a:ea typeface="幼圆" panose="02010509060101010101" charset="-122"/>
                <a:cs typeface="Bookman Old Style" panose="02050604050505020204" charset="0"/>
              </a:rPr>
              <a:t>。</a:t>
            </a:r>
            <a:endParaRPr lang="zh-CN" altLang="en-US" sz="1400">
              <a:latin typeface="Bookman Old Style" panose="02050604050505020204" charset="0"/>
              <a:ea typeface="幼圆" panose="02010509060101010101" charset="-122"/>
              <a:cs typeface="Bookman Old Style" panose="02050604050505020204" charset="0"/>
            </a:endParaRPr>
          </a:p>
        </p:txBody>
      </p:sp>
      <p:cxnSp>
        <p:nvCxnSpPr>
          <p:cNvPr id="19" name="直接连接符 18"/>
          <p:cNvCxnSpPr/>
          <p:nvPr/>
        </p:nvCxnSpPr>
        <p:spPr>
          <a:xfrm>
            <a:off x="85725" y="3063875"/>
            <a:ext cx="886650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反向传播算法</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r="10415"/>
          <a:stretch>
            <a:fillRect/>
          </a:stretch>
        </p:blipFill>
        <p:spPr>
          <a:xfrm>
            <a:off x="4108450" y="2200910"/>
            <a:ext cx="4997450" cy="3583305"/>
          </a:xfrm>
          <a:prstGeom prst="rect">
            <a:avLst/>
          </a:prstGeom>
        </p:spPr>
      </p:pic>
      <p:pic>
        <p:nvPicPr>
          <p:cNvPr id="8" name="图片 7"/>
          <p:cNvPicPr>
            <a:picLocks noChangeAspect="1"/>
          </p:cNvPicPr>
          <p:nvPr/>
        </p:nvPicPr>
        <p:blipFill>
          <a:blip r:embed="rId2"/>
          <a:stretch>
            <a:fillRect/>
          </a:stretch>
        </p:blipFill>
        <p:spPr>
          <a:xfrm>
            <a:off x="107950" y="1574165"/>
            <a:ext cx="3608070" cy="2355850"/>
          </a:xfrm>
          <a:prstGeom prst="rect">
            <a:avLst/>
          </a:prstGeom>
        </p:spPr>
      </p:pic>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4281805"/>
            <a:ext cx="3602355" cy="1948815"/>
          </a:xfrm>
          <a:prstGeom prst="rect">
            <a:avLst/>
          </a:prstGeom>
        </p:spPr>
      </p:pic>
      <p:sp>
        <p:nvSpPr>
          <p:cNvPr id="9" name="右大括号 8"/>
          <p:cNvSpPr/>
          <p:nvPr/>
        </p:nvSpPr>
        <p:spPr>
          <a:xfrm>
            <a:off x="3859530" y="1574165"/>
            <a:ext cx="179070" cy="4601845"/>
          </a:xfrm>
          <a:prstGeom prst="rightBrace">
            <a:avLst>
              <a:gd name="adj1" fmla="val 87943"/>
              <a:gd name="adj2" fmla="val 50000"/>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 name="圆角矩形 21"/>
          <p:cNvSpPr/>
          <p:nvPr/>
        </p:nvSpPr>
        <p:spPr>
          <a:xfrm>
            <a:off x="6101715" y="3930015"/>
            <a:ext cx="2340000" cy="648000"/>
          </a:xfrm>
          <a:prstGeom prst="roundRect">
            <a:avLst>
              <a:gd name="adj" fmla="val 9985"/>
            </a:avLst>
          </a:prstGeom>
          <a:ln>
            <a:solidFill>
              <a:srgbClr val="C00000"/>
            </a:solidFill>
          </a:ln>
        </p:spPr>
        <p:txBody>
          <a:bodyPr wrap="square">
            <a:spAutoFit/>
          </a:bodyPr>
          <a:p>
            <a:endParaRPr lang="zh-CN" altLang="en-US" sz="2400" dirty="0"/>
          </a:p>
        </p:txBody>
      </p:sp>
      <p:sp>
        <p:nvSpPr>
          <p:cNvPr id="25" name="圆角矩形 24"/>
          <p:cNvSpPr/>
          <p:nvPr/>
        </p:nvSpPr>
        <p:spPr>
          <a:xfrm>
            <a:off x="6101715" y="5136515"/>
            <a:ext cx="2340000" cy="648000"/>
          </a:xfrm>
          <a:prstGeom prst="roundRect">
            <a:avLst>
              <a:gd name="adj" fmla="val 9985"/>
            </a:avLst>
          </a:prstGeom>
          <a:ln>
            <a:solidFill>
              <a:srgbClr val="C00000"/>
            </a:solidFill>
          </a:ln>
        </p:spPr>
        <p:txBody>
          <a:bodyPr wrap="square">
            <a:spAutoFit/>
          </a:bodyPr>
          <a:p>
            <a:endParaRPr lang="zh-CN" altLang="en-US" sz="2400" dirty="0"/>
          </a:p>
        </p:txBody>
      </p:sp>
      <p:pic>
        <p:nvPicPr>
          <p:cNvPr id="26" name="图片 25"/>
          <p:cNvPicPr>
            <a:picLocks noChangeAspect="1"/>
          </p:cNvPicPr>
          <p:nvPr/>
        </p:nvPicPr>
        <p:blipFill>
          <a:blip r:embed="rId4"/>
          <a:srcRect l="10940" r="27797" b="58432"/>
          <a:stretch>
            <a:fillRect/>
          </a:stretch>
        </p:blipFill>
        <p:spPr>
          <a:xfrm>
            <a:off x="5344795" y="1224915"/>
            <a:ext cx="2524760" cy="467995"/>
          </a:xfrm>
          <a:prstGeom prst="rect">
            <a:avLst/>
          </a:prstGeom>
          <a:ln>
            <a:solidFill>
              <a:schemeClr val="accent5">
                <a:lumMod val="75000"/>
              </a:schemeClr>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反向传播算法（backpropagation，BP）</a:t>
            </a:r>
            <a:endParaRPr lang="zh-CN" altLang="en-US" dirty="0"/>
          </a:p>
        </p:txBody>
      </p:sp>
      <p:pic>
        <p:nvPicPr>
          <p:cNvPr id="3" name="图片 2"/>
          <p:cNvPicPr>
            <a:picLocks noChangeAspect="1"/>
          </p:cNvPicPr>
          <p:nvPr/>
        </p:nvPicPr>
        <p:blipFill>
          <a:blip r:embed="rId1"/>
          <a:stretch>
            <a:fillRect/>
          </a:stretch>
        </p:blipFill>
        <p:spPr>
          <a:xfrm>
            <a:off x="256540" y="1086485"/>
            <a:ext cx="6263640" cy="1211580"/>
          </a:xfrm>
          <a:prstGeom prst="rect">
            <a:avLst/>
          </a:prstGeom>
        </p:spPr>
      </p:pic>
      <p:pic>
        <p:nvPicPr>
          <p:cNvPr id="5" name="图片 4"/>
          <p:cNvPicPr>
            <a:picLocks noChangeAspect="1"/>
          </p:cNvPicPr>
          <p:nvPr/>
        </p:nvPicPr>
        <p:blipFill>
          <a:blip r:embed="rId2"/>
          <a:stretch>
            <a:fillRect/>
          </a:stretch>
        </p:blipFill>
        <p:spPr>
          <a:xfrm>
            <a:off x="2285365" y="2298065"/>
            <a:ext cx="4573270" cy="4237355"/>
          </a:xfrm>
          <a:prstGeom prst="rect">
            <a:avLst/>
          </a:prstGeom>
        </p:spPr>
      </p:pic>
      <p:grpSp>
        <p:nvGrpSpPr>
          <p:cNvPr id="10" name="组合 9"/>
          <p:cNvGrpSpPr/>
          <p:nvPr/>
        </p:nvGrpSpPr>
        <p:grpSpPr>
          <a:xfrm>
            <a:off x="7059930" y="1114425"/>
            <a:ext cx="1798320" cy="1099185"/>
            <a:chOff x="266" y="3619"/>
            <a:chExt cx="3534" cy="216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rcRect l="36312" t="48325" r="23460" b="32536"/>
            <a:stretch>
              <a:fillRect/>
            </a:stretch>
          </p:blipFill>
          <p:spPr>
            <a:xfrm>
              <a:off x="266" y="3619"/>
              <a:ext cx="3534" cy="108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l="43244" t="80542" r="31030" b="319"/>
            <a:stretch>
              <a:fillRect/>
            </a:stretch>
          </p:blipFill>
          <p:spPr>
            <a:xfrm>
              <a:off x="266" y="4699"/>
              <a:ext cx="2260" cy="1080"/>
            </a:xfrm>
            <a:prstGeom prst="rect">
              <a:avLst/>
            </a:prstGeom>
          </p:spPr>
        </p:pic>
      </p:grpSp>
      <p:sp>
        <p:nvSpPr>
          <p:cNvPr id="13" name="圆角矩形 12"/>
          <p:cNvSpPr/>
          <p:nvPr/>
        </p:nvSpPr>
        <p:spPr>
          <a:xfrm>
            <a:off x="6858635" y="1134110"/>
            <a:ext cx="2160000" cy="1080000"/>
          </a:xfrm>
          <a:prstGeom prst="roundRect">
            <a:avLst>
              <a:gd name="adj" fmla="val 9985"/>
            </a:avLst>
          </a:prstGeom>
          <a:ln>
            <a:solidFill>
              <a:srgbClr val="C00000"/>
            </a:solidFill>
          </a:ln>
        </p:spPr>
        <p:txBody>
          <a:bodyPr wrap="square">
            <a:spAutoFit/>
          </a:bodyPr>
          <a:p>
            <a:endParaRPr lang="zh-CN" alt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自动微分与计算图</a:t>
            </a:r>
            <a:endParaRPr lang="zh-CN" altLang="en-US" dirty="0"/>
          </a:p>
        </p:txBody>
      </p:sp>
      <p:sp>
        <p:nvSpPr>
          <p:cNvPr id="3" name="内容占位符 2"/>
          <p:cNvSpPr>
            <a:spLocks noGrp="1"/>
          </p:cNvSpPr>
          <p:nvPr>
            <p:ph sz="quarter" idx="1"/>
          </p:nvPr>
        </p:nvSpPr>
        <p:spPr>
          <a:xfrm>
            <a:off x="107950" y="1058545"/>
            <a:ext cx="8928735" cy="2618740"/>
          </a:xfrm>
        </p:spPr>
        <p:txBody>
          <a:bodyPr/>
          <a:lstStyle/>
          <a:p>
            <a:r>
              <a:rPr lang="zh-CN" altLang="en-US" dirty="0"/>
              <a:t>自动微分是利用链式法则来自动计算一个复合函数的梯度。</a:t>
            </a:r>
            <a:endParaRPr lang="en-US" altLang="zh-CN" dirty="0"/>
          </a:p>
          <a:p>
            <a:endParaRPr lang="en-US" altLang="zh-CN" dirty="0"/>
          </a:p>
          <a:p>
            <a:endParaRPr lang="en-US" altLang="zh-CN" dirty="0"/>
          </a:p>
          <a:p>
            <a:endParaRPr lang="en-US" altLang="zh-CN" dirty="0"/>
          </a:p>
          <a:p>
            <a:endParaRPr lang="en-US" altLang="zh-CN" dirty="0"/>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40000" y="1708785"/>
            <a:ext cx="4058920" cy="836930"/>
          </a:xfrm>
          <a:prstGeom prst="rect">
            <a:avLst/>
          </a:prstGeom>
        </p:spPr>
      </p:pic>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rcRect l="13356"/>
          <a:stretch>
            <a:fillRect/>
          </a:stretch>
        </p:blipFill>
        <p:spPr>
          <a:xfrm>
            <a:off x="1918970" y="2759075"/>
            <a:ext cx="5306695" cy="38131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计算图</a:t>
            </a:r>
            <a:endParaRPr lang="zh-CN" altLang="en-US" dirty="0"/>
          </a:p>
        </p:txBody>
      </p:sp>
      <p:sp>
        <p:nvSpPr>
          <p:cNvPr id="3" name="内容占位符 2"/>
          <p:cNvSpPr>
            <a:spLocks noGrp="1"/>
          </p:cNvSpPr>
          <p:nvPr>
            <p:ph sz="quarter" idx="1"/>
          </p:nvPr>
        </p:nvSpPr>
        <p:spPr/>
        <p:txBody>
          <a:bodyPr/>
          <a:p>
            <a:r>
              <a:rPr lang="zh-CN" altLang="en-US">
                <a:sym typeface="+mn-ea"/>
              </a:rPr>
              <a:t>计</a:t>
            </a:r>
            <a:r>
              <a:rPr>
                <a:sym typeface="+mn-ea"/>
              </a:rPr>
              <a:t>算图（Computational Graph）</a:t>
            </a:r>
            <a:endParaRPr lang="en-US" altLang="zh-CN" dirty="0"/>
          </a:p>
          <a:p>
            <a:endParaRPr lang="zh-CN" altLang="en-US"/>
          </a:p>
        </p:txBody>
      </p:sp>
      <p:pic>
        <p:nvPicPr>
          <p:cNvPr id="7" name="图片 6"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6780" y="4666615"/>
            <a:ext cx="7329805" cy="1741805"/>
          </a:xfrm>
          <a:prstGeom prst="rect">
            <a:avLst/>
          </a:prstGeom>
        </p:spPr>
      </p:pic>
      <p:sp>
        <p:nvSpPr>
          <p:cNvPr id="8" name="矩形 7"/>
          <p:cNvSpPr/>
          <p:nvPr/>
        </p:nvSpPr>
        <p:spPr>
          <a:xfrm>
            <a:off x="128905" y="4084964"/>
            <a:ext cx="3797935" cy="368300"/>
          </a:xfrm>
          <a:prstGeom prst="rect">
            <a:avLst/>
          </a:prstGeom>
        </p:spPr>
        <p:txBody>
          <a:bodyPr wrap="none">
            <a:spAutoFit/>
          </a:bodyPr>
          <a:lstStyle/>
          <a:p>
            <a:r>
              <a:rPr lang="zh-CN" altLang="en-US" sz="1800" dirty="0">
                <a:latin typeface="Bookman Old Style" panose="02050604050505020204" charset="0"/>
                <a:cs typeface="Bookman Old Style" panose="02050604050505020204" charset="0"/>
              </a:rPr>
              <a:t>当 </a:t>
            </a:r>
            <a:r>
              <a:rPr lang="en-US" altLang="zh-CN" sz="1800" dirty="0">
                <a:latin typeface="Bookman Old Style" panose="02050604050505020204" charset="0"/>
                <a:cs typeface="Bookman Old Style" panose="02050604050505020204" charset="0"/>
              </a:rPr>
              <a:t>x = 1,w = 0,b = 0 </a:t>
            </a:r>
            <a:r>
              <a:rPr lang="zh-CN" altLang="en-US" sz="1800" dirty="0">
                <a:latin typeface="Bookman Old Style" panose="02050604050505020204" charset="0"/>
                <a:cs typeface="Bookman Old Style" panose="02050604050505020204" charset="0"/>
              </a:rPr>
              <a:t>时，可以得到</a:t>
            </a:r>
            <a:endParaRPr lang="zh-CN" altLang="en-US" sz="1800" dirty="0">
              <a:latin typeface="Bookman Old Style" panose="02050604050505020204" charset="0"/>
              <a:cs typeface="Bookman Old Style" panose="02050604050505020204" charset="0"/>
            </a:endParaRPr>
          </a:p>
        </p:txBody>
      </p:sp>
      <p:pic>
        <p:nvPicPr>
          <p:cNvPr id="10" name="图片 9"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05" y="1588135"/>
            <a:ext cx="8886190" cy="207708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自动微分</a:t>
            </a:r>
            <a:endParaRPr lang="zh-CN" altLang="en-US" dirty="0"/>
          </a:p>
        </p:txBody>
      </p:sp>
      <p:sp>
        <p:nvSpPr>
          <p:cNvPr id="3" name="内容占位符 2"/>
          <p:cNvSpPr>
            <a:spLocks noGrp="1"/>
          </p:cNvSpPr>
          <p:nvPr>
            <p:ph sz="quarter" idx="1"/>
          </p:nvPr>
        </p:nvSpPr>
        <p:spPr/>
        <p:txBody>
          <a:bodyPr/>
          <a:lstStyle/>
          <a:p>
            <a:r>
              <a:rPr lang="zh-CN" altLang="en-US" dirty="0"/>
              <a:t>前向模式和反向模式</a:t>
            </a:r>
            <a:endParaRPr lang="en-US" altLang="zh-CN" dirty="0"/>
          </a:p>
          <a:p>
            <a:pPr lvl="1"/>
            <a:r>
              <a:rPr lang="zh-CN" altLang="en-US" dirty="0"/>
              <a:t>反向模式和反向传播的计算梯度的方式相同</a:t>
            </a:r>
            <a:endParaRPr lang="en-US" altLang="zh-CN" dirty="0"/>
          </a:p>
          <a:p>
            <a:endParaRPr lang="en-US" altLang="zh-CN" dirty="0"/>
          </a:p>
          <a:p>
            <a:r>
              <a:rPr lang="zh-CN" altLang="en-US" dirty="0"/>
              <a:t>如果函数和参数之间有多条路径，可以将这多条路径上的导数再进行相加，得到最终的梯度。</a:t>
            </a:r>
            <a:endParaRPr lang="zh-CN" altLang="en-US" dirty="0"/>
          </a:p>
        </p:txBody>
      </p:sp>
      <p:pic>
        <p:nvPicPr>
          <p:cNvPr id="4" name="图片 3"/>
          <p:cNvPicPr>
            <a:picLocks noChangeAspect="1"/>
          </p:cNvPicPr>
          <p:nvPr/>
        </p:nvPicPr>
        <p:blipFill>
          <a:blip r:embed="rId1"/>
          <a:stretch>
            <a:fillRect/>
          </a:stretch>
        </p:blipFill>
        <p:spPr>
          <a:xfrm>
            <a:off x="830580" y="3818890"/>
            <a:ext cx="7482840" cy="26060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7950" y="1276350"/>
            <a:ext cx="8928735" cy="5022215"/>
            <a:chOff x="170" y="1881"/>
            <a:chExt cx="14061" cy="7909"/>
          </a:xfrm>
        </p:grpSpPr>
        <p:pic>
          <p:nvPicPr>
            <p:cNvPr id="6" name="内容占位符 5"/>
            <p:cNvPicPr>
              <a:picLocks noChangeAspect="1"/>
            </p:cNvPicPr>
            <p:nvPr/>
          </p:nvPicPr>
          <p:blipFill>
            <a:blip r:embed="rId1"/>
            <a:stretch>
              <a:fillRect/>
            </a:stretch>
          </p:blipFill>
          <p:spPr>
            <a:xfrm>
              <a:off x="170" y="1881"/>
              <a:ext cx="14061" cy="7909"/>
            </a:xfrm>
            <a:prstGeom prst="rect">
              <a:avLst/>
            </a:prstGeom>
            <a:noFill/>
            <a:ln>
              <a:noFill/>
            </a:ln>
          </p:spPr>
        </p:pic>
        <p:pic>
          <p:nvPicPr>
            <p:cNvPr id="7" name="图片 6"/>
            <p:cNvPicPr>
              <a:picLocks noChangeAspect="1"/>
            </p:cNvPicPr>
            <p:nvPr/>
          </p:nvPicPr>
          <p:blipFill>
            <a:blip r:embed="rId2"/>
            <a:stretch>
              <a:fillRect/>
            </a:stretch>
          </p:blipFill>
          <p:spPr>
            <a:xfrm>
              <a:off x="5909" y="2864"/>
              <a:ext cx="7979" cy="3183"/>
            </a:xfrm>
            <a:prstGeom prst="rect">
              <a:avLst/>
            </a:prstGeom>
          </p:spPr>
        </p:pic>
        <p:pic>
          <p:nvPicPr>
            <p:cNvPr id="9" name="内容占位符 8"/>
            <p:cNvPicPr>
              <a:picLocks noChangeAspect="1"/>
            </p:cNvPicPr>
            <p:nvPr/>
          </p:nvPicPr>
          <p:blipFill>
            <a:blip r:embed="rId3"/>
            <a:srcRect b="9709"/>
            <a:stretch>
              <a:fillRect/>
            </a:stretch>
          </p:blipFill>
          <p:spPr>
            <a:xfrm>
              <a:off x="10139" y="5912"/>
              <a:ext cx="4027" cy="2577"/>
            </a:xfrm>
            <a:prstGeom prst="rect">
              <a:avLst/>
            </a:prstGeom>
            <a:noFill/>
            <a:ln>
              <a:noFill/>
            </a:ln>
          </p:spPr>
        </p:pic>
      </p:grpSp>
      <p:sp>
        <p:nvSpPr>
          <p:cNvPr id="2" name="标题 1"/>
          <p:cNvSpPr>
            <a:spLocks noGrp="1"/>
          </p:cNvSpPr>
          <p:nvPr>
            <p:ph type="title"/>
          </p:nvPr>
        </p:nvSpPr>
        <p:spPr/>
        <p:txBody>
          <a:bodyPr/>
          <a:lstStyle/>
          <a:p>
            <a:r>
              <a:rPr lang="zh-CN" altLang="en-US" dirty="0"/>
              <a:t>生物神经元</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sz="quarter" idx="1"/>
          </p:nvPr>
        </p:nvSpPr>
        <p:spPr>
          <a:xfrm>
            <a:off x="107950" y="1058545"/>
            <a:ext cx="5812155" cy="5294630"/>
          </a:xfrm>
        </p:spPr>
        <p:txBody>
          <a:bodyPr/>
          <a:lstStyle/>
          <a:p>
            <a:r>
              <a:rPr lang="zh-CN" altLang="en-US"/>
              <a:t>静态计算图</a:t>
            </a:r>
            <a:endParaRPr lang="zh-CN" altLang="en-US"/>
          </a:p>
          <a:p>
            <a:pPr lvl="1"/>
            <a:r>
              <a:rPr lang="zh-CN" altLang="en-US"/>
              <a:t>是在编译时构建计算图，计算图构建好之后在程序运行时不能改变。</a:t>
            </a:r>
            <a:endParaRPr lang="en-US" altLang="zh-CN"/>
          </a:p>
          <a:p>
            <a:pPr lvl="1"/>
            <a:r>
              <a:rPr lang="en-US" altLang="zh-CN"/>
              <a:t>Theano</a:t>
            </a:r>
            <a:r>
              <a:rPr lang="zh-CN" altLang="en-US"/>
              <a:t>和</a:t>
            </a:r>
            <a:r>
              <a:rPr lang="en-US" altLang="zh-CN"/>
              <a:t>Tensorflow1.0</a:t>
            </a:r>
            <a:endParaRPr lang="en-US" altLang="zh-CN"/>
          </a:p>
        </p:txBody>
      </p:sp>
      <p:pic>
        <p:nvPicPr>
          <p:cNvPr id="6" name="图片 5"/>
          <p:cNvPicPr>
            <a:picLocks noChangeAspect="1"/>
          </p:cNvPicPr>
          <p:nvPr/>
        </p:nvPicPr>
        <p:blipFill>
          <a:blip r:embed="rId1"/>
          <a:stretch>
            <a:fillRect/>
          </a:stretch>
        </p:blipFill>
        <p:spPr>
          <a:xfrm>
            <a:off x="6101080" y="1058545"/>
            <a:ext cx="2934970" cy="5371465"/>
          </a:xfrm>
          <a:prstGeom prst="rect">
            <a:avLst/>
          </a:prstGeom>
        </p:spPr>
      </p:pic>
      <p:pic>
        <p:nvPicPr>
          <p:cNvPr id="7" name="图片 6"/>
          <p:cNvPicPr>
            <a:picLocks noChangeAspect="1"/>
          </p:cNvPicPr>
          <p:nvPr/>
        </p:nvPicPr>
        <p:blipFill>
          <a:blip r:embed="rId2"/>
          <a:stretch>
            <a:fillRect/>
          </a:stretch>
        </p:blipFill>
        <p:spPr>
          <a:xfrm>
            <a:off x="215900" y="3602355"/>
            <a:ext cx="5704205" cy="24809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sz="quarter" idx="1"/>
          </p:nvPr>
        </p:nvSpPr>
        <p:spPr/>
        <p:txBody>
          <a:bodyPr/>
          <a:lstStyle/>
          <a:p>
            <a:r>
              <a:rPr lang="zh-CN" altLang="en-US" sz="2100">
                <a:sym typeface="+mn-ea"/>
              </a:rPr>
              <a:t>动态计算图</a:t>
            </a:r>
            <a:endParaRPr lang="zh-CN" altLang="en-US" sz="2100" dirty="0"/>
          </a:p>
          <a:p>
            <a:pPr lvl="1"/>
            <a:r>
              <a:rPr lang="zh-CN" altLang="en-US" sz="2100">
                <a:sym typeface="+mn-ea"/>
              </a:rPr>
              <a:t>是在程序运行时动态构建。两种构建方式各有优缺点。</a:t>
            </a:r>
            <a:endParaRPr lang="en-US" altLang="zh-CN" sz="2100" dirty="0"/>
          </a:p>
          <a:p>
            <a:pPr lvl="1"/>
            <a:r>
              <a:rPr sz="2100" dirty="0" err="1">
                <a:sym typeface="+mn-ea"/>
              </a:rPr>
              <a:t>DyNet</a:t>
            </a:r>
            <a:r>
              <a:rPr lang="zh-CN" altLang="en-US" sz="2100">
                <a:sym typeface="+mn-ea"/>
              </a:rPr>
              <a:t>，</a:t>
            </a:r>
            <a:r>
              <a:rPr sz="2100" dirty="0" err="1">
                <a:sym typeface="+mn-ea"/>
              </a:rPr>
              <a:t>Chainer</a:t>
            </a:r>
            <a:r>
              <a:rPr lang="zh-CN" sz="2100" dirty="0" err="1">
                <a:sym typeface="+mn-ea"/>
              </a:rPr>
              <a:t>，</a:t>
            </a:r>
            <a:r>
              <a:rPr sz="2100" dirty="0" err="1">
                <a:sym typeface="+mn-ea"/>
              </a:rPr>
              <a:t>PyTorch</a:t>
            </a:r>
            <a:r>
              <a:rPr lang="zh-CN" sz="2100" dirty="0" err="1">
                <a:sym typeface="+mn-ea"/>
              </a:rPr>
              <a:t>，TensorFlow2.0</a:t>
            </a:r>
            <a:endParaRPr lang="zh-CN" sz="2100" dirty="0" err="1">
              <a:sym typeface="+mn-ea"/>
            </a:endParaRPr>
          </a:p>
        </p:txBody>
      </p:sp>
      <p:pic>
        <p:nvPicPr>
          <p:cNvPr id="5" name="图片 4" descr="dynamic_graph"/>
          <p:cNvPicPr>
            <a:picLocks noChangeAspect="1"/>
          </p:cNvPicPr>
          <p:nvPr/>
        </p:nvPicPr>
        <p:blipFill>
          <a:blip r:embed="rId1"/>
          <a:stretch>
            <a:fillRect/>
          </a:stretch>
        </p:blipFill>
        <p:spPr>
          <a:xfrm>
            <a:off x="1077595" y="2489200"/>
            <a:ext cx="6990080" cy="39338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sz="quarter" idx="1"/>
          </p:nvPr>
        </p:nvSpPr>
        <p:spPr/>
        <p:txBody>
          <a:bodyPr/>
          <a:lstStyle/>
          <a:p>
            <a:r>
              <a:rPr lang="zh-CN" altLang="en-US" sz="2100">
                <a:sym typeface="+mn-ea"/>
              </a:rPr>
              <a:t>动态计算图</a:t>
            </a:r>
            <a:endParaRPr lang="zh-CN" altLang="en-US" sz="2100" dirty="0"/>
          </a:p>
          <a:p>
            <a:pPr lvl="1"/>
            <a:r>
              <a:rPr lang="zh-CN" altLang="en-US" sz="2100">
                <a:sym typeface="+mn-ea"/>
              </a:rPr>
              <a:t>是在程序运行时动态构建。两种构建方式各有优缺点。</a:t>
            </a:r>
            <a:endParaRPr lang="en-US" altLang="zh-CN" sz="2100" dirty="0"/>
          </a:p>
          <a:p>
            <a:pPr lvl="1"/>
            <a:r>
              <a:rPr sz="2100" dirty="0" err="1">
                <a:sym typeface="+mn-ea"/>
              </a:rPr>
              <a:t>DyNet</a:t>
            </a:r>
            <a:r>
              <a:rPr lang="zh-CN" altLang="en-US" sz="2100">
                <a:sym typeface="+mn-ea"/>
              </a:rPr>
              <a:t>，</a:t>
            </a:r>
            <a:r>
              <a:rPr sz="2100" dirty="0" err="1">
                <a:sym typeface="+mn-ea"/>
              </a:rPr>
              <a:t>Chainer</a:t>
            </a:r>
            <a:r>
              <a:rPr lang="zh-CN" sz="2100" dirty="0" err="1">
                <a:sym typeface="+mn-ea"/>
              </a:rPr>
              <a:t>，</a:t>
            </a:r>
            <a:r>
              <a:rPr sz="2100" dirty="0" err="1">
                <a:sym typeface="+mn-ea"/>
              </a:rPr>
              <a:t>PyTorch</a:t>
            </a:r>
            <a:r>
              <a:rPr lang="zh-CN" sz="2100" dirty="0" err="1">
                <a:sym typeface="+mn-ea"/>
              </a:rPr>
              <a:t>，TensorFlow2.0</a:t>
            </a:r>
            <a:endParaRPr lang="zh-CN" sz="2100" dirty="0" err="1">
              <a:sym typeface="+mn-ea"/>
            </a:endParaRPr>
          </a:p>
        </p:txBody>
      </p:sp>
      <p:pic>
        <p:nvPicPr>
          <p:cNvPr id="5" name="图片 4"/>
          <p:cNvPicPr>
            <a:picLocks noChangeAspect="1"/>
          </p:cNvPicPr>
          <p:nvPr/>
        </p:nvPicPr>
        <p:blipFill>
          <a:blip r:embed="rId1"/>
          <a:srcRect r="-459"/>
          <a:stretch>
            <a:fillRect/>
          </a:stretch>
        </p:blipFill>
        <p:spPr>
          <a:xfrm>
            <a:off x="732790" y="2472690"/>
            <a:ext cx="7679055" cy="39516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静态计算图和动态计算图</a:t>
            </a:r>
            <a:endParaRPr lang="zh-CN" altLang="en-US" dirty="0"/>
          </a:p>
        </p:txBody>
      </p:sp>
      <p:sp>
        <p:nvSpPr>
          <p:cNvPr id="3" name="内容占位符 2"/>
          <p:cNvSpPr>
            <a:spLocks noGrp="1"/>
          </p:cNvSpPr>
          <p:nvPr>
            <p:ph sz="quarter" idx="1"/>
          </p:nvPr>
        </p:nvSpPr>
        <p:spPr/>
        <p:txBody>
          <a:bodyPr/>
          <a:lstStyle/>
          <a:p>
            <a:r>
              <a:rPr lang="zh-CN" altLang="en-US" sz="2000"/>
              <a:t>静态计算图</a:t>
            </a:r>
            <a:endParaRPr lang="zh-CN" altLang="en-US" sz="2000"/>
          </a:p>
          <a:p>
            <a:pPr lvl="1"/>
            <a:r>
              <a:rPr lang="zh-CN" altLang="en-US" sz="2000"/>
              <a:t>是在编译时构建计算图，计算图构建好之后在程序运行时不能改变。</a:t>
            </a:r>
            <a:endParaRPr lang="en-US" altLang="zh-CN" sz="2000"/>
          </a:p>
          <a:p>
            <a:pPr lvl="1"/>
            <a:r>
              <a:rPr lang="en-US" altLang="zh-CN" sz="2000"/>
              <a:t>Theano</a:t>
            </a:r>
            <a:r>
              <a:rPr lang="zh-CN" altLang="en-US" sz="2000"/>
              <a:t>和</a:t>
            </a:r>
            <a:r>
              <a:rPr lang="en-US" altLang="zh-CN" sz="2000"/>
              <a:t>Tensorflow</a:t>
            </a:r>
            <a:endParaRPr lang="en-US" altLang="zh-CN" sz="2000"/>
          </a:p>
          <a:p>
            <a:pPr lvl="1"/>
            <a:endParaRPr lang="en-US" altLang="zh-CN" sz="2000"/>
          </a:p>
          <a:p>
            <a:r>
              <a:rPr lang="zh-CN" altLang="en-US" sz="2000"/>
              <a:t>动态计算图</a:t>
            </a:r>
            <a:endParaRPr lang="zh-CN" altLang="en-US" sz="2000"/>
          </a:p>
          <a:p>
            <a:pPr lvl="1"/>
            <a:r>
              <a:rPr lang="zh-CN" altLang="en-US" sz="2000"/>
              <a:t>是在程序运行时动态构建。两种构建方式各有优缺点。</a:t>
            </a:r>
            <a:endParaRPr lang="en-US" altLang="zh-CN" sz="2000"/>
          </a:p>
          <a:p>
            <a:pPr lvl="1"/>
            <a:r>
              <a:rPr lang="en-US" altLang="zh-CN" sz="2000"/>
              <a:t>DyNet</a:t>
            </a:r>
            <a:r>
              <a:rPr lang="zh-CN" altLang="en-US" sz="2000"/>
              <a:t>，</a:t>
            </a:r>
            <a:r>
              <a:rPr lang="en-US" altLang="zh-CN" sz="2000"/>
              <a:t>Chainer</a:t>
            </a:r>
            <a:r>
              <a:rPr lang="zh-CN" altLang="en-US" sz="2000"/>
              <a:t>和</a:t>
            </a:r>
            <a:r>
              <a:rPr lang="en-US" altLang="zh-CN" sz="2000"/>
              <a:t>PyTorch</a:t>
            </a:r>
            <a:endParaRPr lang="en-US" altLang="zh-CN" sz="2000"/>
          </a:p>
          <a:p>
            <a:endParaRPr lang="en-US" altLang="zh-CN" sz="2000"/>
          </a:p>
          <a:p>
            <a:r>
              <a:rPr lang="zh-CN" altLang="en-US" sz="2000"/>
              <a:t>静态 </a:t>
            </a:r>
            <a:r>
              <a:rPr sz="2000"/>
              <a:t>vs. </a:t>
            </a:r>
            <a:r>
              <a:rPr lang="zh-CN" altLang="en-US" sz="2000"/>
              <a:t>动态</a:t>
            </a:r>
            <a:endParaRPr lang="en-US" altLang="zh-CN" sz="2000"/>
          </a:p>
          <a:p>
            <a:pPr lvl="1"/>
            <a:r>
              <a:rPr lang="zh-CN" altLang="en-US" sz="2000"/>
              <a:t>静态计算图在构建时可以进行优化，并行能力强，但灵活性比较差低。</a:t>
            </a:r>
            <a:endParaRPr lang="zh-CN" altLang="en-US" sz="2000"/>
          </a:p>
          <a:p>
            <a:pPr lvl="1"/>
            <a:r>
              <a:rPr lang="zh-CN" altLang="en-US" sz="2000"/>
              <a:t>动态计算图则不容易优化，当不同输入的网络结构不一致时，难以并行计算，但是灵活性比较高。</a:t>
            </a:r>
            <a:endParaRPr lang="zh-CN" altLang="en-US" sz="2000"/>
          </a:p>
        </p:txBody>
      </p:sp>
      <p:pic>
        <p:nvPicPr>
          <p:cNvPr id="4" name="图片 3"/>
          <p:cNvPicPr>
            <a:picLocks noChangeAspect="1"/>
          </p:cNvPicPr>
          <p:nvPr/>
        </p:nvPicPr>
        <p:blipFill>
          <a:blip r:embed="rId1"/>
          <a:stretch>
            <a:fillRect/>
          </a:stretch>
        </p:blipFill>
        <p:spPr>
          <a:xfrm>
            <a:off x="7139940" y="2828290"/>
            <a:ext cx="1800225" cy="9988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6620" y="1146810"/>
            <a:ext cx="7350760" cy="51542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started: 30 seconds to </a:t>
            </a:r>
            <a:r>
              <a:rPr lang="en-US" altLang="zh-CN" dirty="0" err="1"/>
              <a:t>Keras</a:t>
            </a:r>
            <a:endParaRPr lang="zh-CN" altLang="en-US" dirty="0"/>
          </a:p>
        </p:txBody>
      </p:sp>
      <p:pic>
        <p:nvPicPr>
          <p:cNvPr id="6" name="图片 5"/>
          <p:cNvPicPr>
            <a:picLocks noChangeAspect="1"/>
          </p:cNvPicPr>
          <p:nvPr/>
        </p:nvPicPr>
        <p:blipFill>
          <a:blip r:embed="rId1"/>
          <a:stretch>
            <a:fillRect/>
          </a:stretch>
        </p:blipFill>
        <p:spPr>
          <a:xfrm>
            <a:off x="989965" y="1035050"/>
            <a:ext cx="7164705" cy="563308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深度学习的三个步骤</a:t>
            </a:r>
            <a:endParaRPr lang="zh-TW" altLang="en-US" dirty="0"/>
          </a:p>
        </p:txBody>
      </p:sp>
      <p:sp>
        <p:nvSpPr>
          <p:cNvPr id="6" name="矩形 5"/>
          <p:cNvSpPr/>
          <p:nvPr/>
        </p:nvSpPr>
        <p:spPr>
          <a:xfrm>
            <a:off x="815976" y="3314700"/>
            <a:ext cx="4124325" cy="414020"/>
          </a:xfrm>
          <a:prstGeom prst="rect">
            <a:avLst/>
          </a:prstGeom>
        </p:spPr>
        <p:txBody>
          <a:bodyPr wrap="none">
            <a:spAutoFit/>
          </a:bodyPr>
          <a:lstStyle/>
          <a:p>
            <a:r>
              <a:rPr lang="en-US" altLang="zh-TW" sz="2100" dirty="0">
                <a:latin typeface="Century Schoolbook" panose="02040604050505020304" charset="0"/>
                <a:cs typeface="Century Schoolbook" panose="02040604050505020304" charset="0"/>
              </a:rPr>
              <a:t>Deep Learning is so simple ……</a:t>
            </a:r>
            <a:endParaRPr lang="en-US" altLang="zh-TW" sz="2100" dirty="0">
              <a:latin typeface="Century Schoolbook" panose="02040604050505020304" charset="0"/>
              <a:cs typeface="Century Schoolbook" panose="02040604050505020304" charset="0"/>
            </a:endParaRPr>
          </a:p>
        </p:txBody>
      </p:sp>
      <p:pic>
        <p:nvPicPr>
          <p:cNvPr id="9" name="Picture 2" descr="http://cdc.tencent.com/wp-content/uploads/2011/03/banner1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5975" y="3728720"/>
            <a:ext cx="7418070" cy="262699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rcRect t="29257" b="26954"/>
          <a:stretch>
            <a:fillRect/>
          </a:stretch>
        </p:blipFill>
        <p:spPr>
          <a:xfrm>
            <a:off x="770255" y="1263015"/>
            <a:ext cx="7509510" cy="1929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endParaRPr lang="zh-CN" altLang="en-US" dirty="0"/>
          </a:p>
        </p:txBody>
      </p:sp>
      <p:sp>
        <p:nvSpPr>
          <p:cNvPr id="3" name="内容占位符 2"/>
          <p:cNvSpPr>
            <a:spLocks noGrp="1"/>
          </p:cNvSpPr>
          <p:nvPr>
            <p:ph sz="quarter" idx="1"/>
          </p:nvPr>
        </p:nvSpPr>
        <p:spPr>
          <a:xfrm>
            <a:off x="107950" y="1058545"/>
            <a:ext cx="5032375" cy="5547995"/>
          </a:xfrm>
        </p:spPr>
        <p:txBody>
          <a:bodyPr/>
          <a:lstStyle/>
          <a:p>
            <a:r>
              <a:rPr lang="zh-CN" altLang="en-US" dirty="0"/>
              <a:t>难点</a:t>
            </a:r>
            <a:endParaRPr lang="en-US" altLang="zh-CN" dirty="0"/>
          </a:p>
          <a:p>
            <a:pPr lvl="1"/>
            <a:r>
              <a:rPr lang="zh-CN" altLang="en-US" dirty="0"/>
              <a:t>参数过多，影响训练</a:t>
            </a:r>
            <a:endParaRPr lang="zh-CN" altLang="en-US" dirty="0"/>
          </a:p>
          <a:p>
            <a:pPr lvl="1"/>
            <a:r>
              <a:rPr lang="zh-CN" altLang="en-US" dirty="0"/>
              <a:t>非凸优化问题：即存在局部最优而非</a:t>
            </a:r>
            <a:br>
              <a:rPr lang="zh-CN" altLang="en-US" dirty="0"/>
            </a:br>
            <a:r>
              <a:rPr lang="zh-CN" altLang="en-US" dirty="0"/>
              <a:t>全局最优解，影响迭代</a:t>
            </a:r>
            <a:endParaRPr lang="zh-CN" altLang="en-US" dirty="0"/>
          </a:p>
          <a:p>
            <a:pPr lvl="1"/>
            <a:r>
              <a:rPr lang="zh-CN" altLang="en-US" dirty="0"/>
              <a:t>梯度消失问题，下层参数比较难调</a:t>
            </a:r>
            <a:endParaRPr lang="zh-CN" altLang="en-US" dirty="0"/>
          </a:p>
          <a:p>
            <a:pPr lvl="1"/>
            <a:r>
              <a:rPr lang="zh-CN" altLang="en-US" dirty="0"/>
              <a:t>参数解释起来比较困难</a:t>
            </a:r>
            <a:endParaRPr lang="zh-CN" altLang="en-US" dirty="0"/>
          </a:p>
          <a:p>
            <a:pPr lvl="1"/>
            <a:endParaRPr lang="zh-CN" altLang="en-US" dirty="0"/>
          </a:p>
          <a:p>
            <a:r>
              <a:rPr lang="zh-CN" altLang="en-US" dirty="0"/>
              <a:t>需求</a:t>
            </a:r>
            <a:endParaRPr lang="zh-CN" altLang="en-US" dirty="0"/>
          </a:p>
          <a:p>
            <a:pPr lvl="1"/>
            <a:r>
              <a:rPr lang="zh-CN" altLang="en-US" dirty="0"/>
              <a:t>计算资源要大</a:t>
            </a:r>
            <a:endParaRPr lang="zh-CN" altLang="en-US" dirty="0"/>
          </a:p>
          <a:p>
            <a:pPr lvl="1"/>
            <a:r>
              <a:rPr lang="zh-CN" altLang="en-US" dirty="0"/>
              <a:t>数据要多</a:t>
            </a:r>
            <a:endParaRPr lang="zh-CN" altLang="en-US" dirty="0"/>
          </a:p>
          <a:p>
            <a:pPr lvl="1"/>
            <a:r>
              <a:rPr lang="zh-CN" altLang="en-US" dirty="0"/>
              <a:t>算法效率要好：即收敛快</a:t>
            </a:r>
            <a:endParaRPr lang="zh-CN" altLang="en-US" dirty="0"/>
          </a:p>
        </p:txBody>
      </p:sp>
      <p:pic>
        <p:nvPicPr>
          <p:cNvPr id="5" name="图片 4"/>
          <p:cNvPicPr>
            <a:picLocks noChangeAspect="1"/>
          </p:cNvPicPr>
          <p:nvPr/>
        </p:nvPicPr>
        <p:blipFill>
          <a:blip r:embed="rId1"/>
          <a:stretch>
            <a:fillRect/>
          </a:stretch>
        </p:blipFill>
        <p:spPr>
          <a:xfrm>
            <a:off x="5140325" y="1889125"/>
            <a:ext cx="3680460" cy="1736725"/>
          </a:xfrm>
          <a:prstGeom prst="rect">
            <a:avLst/>
          </a:prstGeom>
          <a:ln>
            <a:solidFill>
              <a:srgbClr val="0070C0"/>
            </a:solid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endParaRPr lang="zh-CN" altLang="en-US" dirty="0"/>
          </a:p>
        </p:txBody>
      </p:sp>
      <p:sp>
        <p:nvSpPr>
          <p:cNvPr id="3" name="内容占位符 2"/>
          <p:cNvSpPr>
            <a:spLocks noGrp="1"/>
          </p:cNvSpPr>
          <p:nvPr>
            <p:ph sz="quarter" idx="1"/>
          </p:nvPr>
        </p:nvSpPr>
        <p:spPr/>
        <p:txBody>
          <a:bodyPr/>
          <a:lstStyle/>
          <a:p>
            <a:r>
              <a:rPr lang="zh-CN" altLang="en-US" dirty="0"/>
              <a:t>非凸优化问题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0" y="1696720"/>
            <a:ext cx="8587105" cy="45764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endParaRPr lang="zh-CN" altLang="en-US" dirty="0"/>
          </a:p>
        </p:txBody>
      </p:sp>
      <p:sp>
        <p:nvSpPr>
          <p:cNvPr id="3" name="内容占位符 2"/>
          <p:cNvSpPr>
            <a:spLocks noGrp="1"/>
          </p:cNvSpPr>
          <p:nvPr>
            <p:ph sz="quarter" idx="1"/>
          </p:nvPr>
        </p:nvSpPr>
        <p:spPr/>
        <p:txBody>
          <a:bodyPr/>
          <a:lstStyle/>
          <a:p>
            <a:r>
              <a:rPr lang="zh-CN" altLang="en-US" dirty="0"/>
              <a:t>梯度消失问题（</a:t>
            </a:r>
            <a:r>
              <a:rPr lang="en-US" altLang="zh-CN" dirty="0"/>
              <a:t>Vanishing Gradient Problem</a:t>
            </a:r>
            <a:r>
              <a:rPr lang="zh-CN" altLang="en-US" dirty="0"/>
              <a:t>）</a:t>
            </a:r>
            <a:endParaRPr lang="en-US" altLang="zh-CN" sz="1500" i="1" dirty="0">
              <a:latin typeface="Cambria Math" panose="02040503050406030204" pitchFamily="18" charset="0"/>
            </a:endParaRPr>
          </a:p>
          <a:p>
            <a:pPr lvl="0"/>
            <a:endParaRPr lang="zh-CN" altLang="zh-CN" sz="1500" i="1" dirty="0">
              <a:latin typeface="Cambria Math" panose="02040503050406030204" pitchFamily="18" charset="0"/>
            </a:endParaRPr>
          </a:p>
        </p:txBody>
      </p:sp>
      <p:pic>
        <p:nvPicPr>
          <p:cNvPr id="6" name="图片 5"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5850" y="3133090"/>
            <a:ext cx="6628765" cy="2877820"/>
          </a:xfrm>
          <a:prstGeom prst="rect">
            <a:avLst/>
          </a:prstGeom>
        </p:spPr>
      </p:pic>
      <p:pic>
        <p:nvPicPr>
          <p:cNvPr id="4" name="图片 3"/>
          <p:cNvPicPr>
            <a:picLocks noChangeAspect="1"/>
          </p:cNvPicPr>
          <p:nvPr/>
        </p:nvPicPr>
        <p:blipFill>
          <a:blip r:embed="rId2"/>
          <a:stretch>
            <a:fillRect/>
          </a:stretch>
        </p:blipFill>
        <p:spPr>
          <a:xfrm>
            <a:off x="107950" y="5444490"/>
            <a:ext cx="1697355" cy="821055"/>
          </a:xfrm>
          <a:prstGeom prst="rect">
            <a:avLst/>
          </a:prstGeom>
        </p:spPr>
      </p:pic>
      <p:pic>
        <p:nvPicPr>
          <p:cNvPr id="5" name="图片 4"/>
          <p:cNvPicPr>
            <a:picLocks noChangeAspect="1"/>
          </p:cNvPicPr>
          <p:nvPr/>
        </p:nvPicPr>
        <p:blipFill>
          <a:blip r:embed="rId3"/>
          <a:stretch>
            <a:fillRect/>
          </a:stretch>
        </p:blipFill>
        <p:spPr>
          <a:xfrm>
            <a:off x="6946265" y="5894070"/>
            <a:ext cx="2090420" cy="459105"/>
          </a:xfrm>
          <a:prstGeom prst="rect">
            <a:avLst/>
          </a:prstGeom>
        </p:spPr>
      </p:pic>
      <p:grpSp>
        <p:nvGrpSpPr>
          <p:cNvPr id="12" name="组合 11"/>
          <p:cNvGrpSpPr/>
          <p:nvPr/>
        </p:nvGrpSpPr>
        <p:grpSpPr>
          <a:xfrm>
            <a:off x="3491865" y="1743075"/>
            <a:ext cx="2160270" cy="1099185"/>
            <a:chOff x="10095" y="2472"/>
            <a:chExt cx="3402" cy="1731"/>
          </a:xfrm>
        </p:grpSpPr>
        <p:grpSp>
          <p:nvGrpSpPr>
            <p:cNvPr id="10" name="组合 9"/>
            <p:cNvGrpSpPr/>
            <p:nvPr/>
          </p:nvGrpSpPr>
          <p:grpSpPr>
            <a:xfrm>
              <a:off x="10412" y="2472"/>
              <a:ext cx="2832" cy="1731"/>
              <a:chOff x="266" y="3619"/>
              <a:chExt cx="3534" cy="2160"/>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rcRect l="36312" t="48325" r="23460" b="32536"/>
              <a:stretch>
                <a:fillRect/>
              </a:stretch>
            </p:blipFill>
            <p:spPr>
              <a:xfrm>
                <a:off x="266" y="3619"/>
                <a:ext cx="3534" cy="108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rcRect l="43244" t="80542" r="31030" b="319"/>
              <a:stretch>
                <a:fillRect/>
              </a:stretch>
            </p:blipFill>
            <p:spPr>
              <a:xfrm>
                <a:off x="266" y="4699"/>
                <a:ext cx="2260" cy="1080"/>
              </a:xfrm>
              <a:prstGeom prst="rect">
                <a:avLst/>
              </a:prstGeom>
            </p:spPr>
          </p:pic>
        </p:grpSp>
        <p:sp>
          <p:nvSpPr>
            <p:cNvPr id="13" name="圆角矩形 12"/>
            <p:cNvSpPr/>
            <p:nvPr/>
          </p:nvSpPr>
          <p:spPr>
            <a:xfrm>
              <a:off x="10095" y="2503"/>
              <a:ext cx="3402" cy="1701"/>
            </a:xfrm>
            <a:prstGeom prst="roundRect">
              <a:avLst>
                <a:gd name="adj" fmla="val 9985"/>
              </a:avLst>
            </a:prstGeom>
            <a:ln>
              <a:solidFill>
                <a:srgbClr val="C00000"/>
              </a:solidFill>
            </a:ln>
          </p:spPr>
          <p:txBody>
            <a:bodyPr wrap="square">
              <a:spAutoFit/>
            </a:bodyPr>
            <a:p>
              <a:endParaRPr lang="zh-CN" altLang="en-US" sz="2400"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71983" y="2285365"/>
            <a:ext cx="2059940" cy="1478915"/>
          </a:xfrm>
          <a:prstGeom prst="rect">
            <a:avLst/>
          </a:prstGeom>
          <a:ln w="19050">
            <a:solidFill>
              <a:srgbClr val="5D9C95"/>
            </a:solidFill>
          </a:ln>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195" y="5257800"/>
            <a:ext cx="1199515" cy="554990"/>
          </a:xfrm>
          <a:prstGeom prst="rect">
            <a:avLst/>
          </a:prstGeom>
          <a:ln w="19050">
            <a:solidFill>
              <a:srgbClr val="5D9C95"/>
            </a:solidFill>
          </a:ln>
        </p:spPr>
      </p:pic>
      <p:pic>
        <p:nvPicPr>
          <p:cNvPr id="13" name="内容占位符 4"/>
          <p:cNvPicPr>
            <a:picLocks noChangeAspect="1"/>
          </p:cNvPicPr>
          <p:nvPr/>
        </p:nvPicPr>
        <p:blipFill>
          <a:blip r:embed="rId3"/>
          <a:srcRect l="36157"/>
          <a:stretch>
            <a:fillRect/>
          </a:stretch>
        </p:blipFill>
        <p:spPr>
          <a:xfrm>
            <a:off x="107950" y="1249680"/>
            <a:ext cx="6732905" cy="5357495"/>
          </a:xfrm>
          <a:prstGeom prst="rect">
            <a:avLst/>
          </a:prstGeom>
          <a:noFill/>
          <a:ln w="9525">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优化问题</a:t>
            </a:r>
            <a:endParaRPr lang="zh-CN" altLang="en-US" dirty="0"/>
          </a:p>
        </p:txBody>
      </p:sp>
      <p:pic>
        <p:nvPicPr>
          <p:cNvPr id="4" name="图片 3"/>
          <p:cNvPicPr>
            <a:picLocks noChangeAspect="1"/>
          </p:cNvPicPr>
          <p:nvPr/>
        </p:nvPicPr>
        <p:blipFill>
          <a:blip r:embed="rId1"/>
          <a:stretch>
            <a:fillRect/>
          </a:stretch>
        </p:blipFill>
        <p:spPr>
          <a:xfrm>
            <a:off x="181610" y="1374775"/>
            <a:ext cx="8630920" cy="452501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课后练习</a:t>
            </a:r>
            <a:endParaRPr lang="zh-CN" altLang="en-US" dirty="0"/>
          </a:p>
        </p:txBody>
      </p:sp>
      <p:sp>
        <p:nvSpPr>
          <p:cNvPr id="3" name="内容占位符 2"/>
          <p:cNvSpPr>
            <a:spLocks noGrp="1"/>
          </p:cNvSpPr>
          <p:nvPr>
            <p:ph sz="quarter" idx="1"/>
          </p:nvPr>
        </p:nvSpPr>
        <p:spPr/>
        <p:txBody>
          <a:bodyPr/>
          <a:lstStyle/>
          <a:p>
            <a:r>
              <a:rPr lang="zh-CN" altLang="en-US" dirty="0"/>
              <a:t>知识点</a:t>
            </a:r>
            <a:endParaRPr lang="en-US" altLang="zh-CN" dirty="0"/>
          </a:p>
          <a:p>
            <a:pPr lvl="1"/>
            <a:r>
              <a:rPr lang="zh-CN" altLang="en-US" dirty="0"/>
              <a:t>激活函数</a:t>
            </a:r>
            <a:endParaRPr lang="en-US" altLang="zh-CN" dirty="0"/>
          </a:p>
          <a:p>
            <a:pPr lvl="1"/>
            <a:r>
              <a:rPr lang="zh-CN" altLang="en-US" dirty="0"/>
              <a:t>误差反向传播</a:t>
            </a:r>
            <a:endParaRPr lang="en-US" altLang="zh-CN" dirty="0"/>
          </a:p>
          <a:p>
            <a:pPr lvl="1"/>
            <a:r>
              <a:rPr lang="zh-CN" altLang="en-US" dirty="0"/>
              <a:t>自动微分与计算图</a:t>
            </a:r>
            <a:endParaRPr lang="zh-CN" altLang="en-US" dirty="0"/>
          </a:p>
          <a:p>
            <a:pPr lvl="1"/>
            <a:endParaRPr lang="en-US" altLang="zh-CN" dirty="0"/>
          </a:p>
          <a:p>
            <a:pPr lvl="1"/>
            <a:r>
              <a:rPr lang="en-US" altLang="zh-CN" dirty="0"/>
              <a:t>TensorFlow</a:t>
            </a:r>
            <a:r>
              <a:rPr lang="zh-CN" altLang="en-US" dirty="0"/>
              <a:t>游乐场</a:t>
            </a:r>
            <a:endParaRPr lang="en-US" altLang="zh-CN" dirty="0"/>
          </a:p>
          <a:p>
            <a:pPr lvl="1"/>
            <a:endParaRPr lang="en-US" altLang="zh-CN" dirty="0"/>
          </a:p>
          <a:p>
            <a:pPr lvl="1"/>
            <a:endParaRPr lang="en-US" altLang="zh-CN" dirty="0"/>
          </a:p>
          <a:p>
            <a:r>
              <a:rPr lang="zh-CN" altLang="en-US" dirty="0"/>
              <a:t>编程练习</a:t>
            </a:r>
            <a:endParaRPr lang="en-US" altLang="zh-CN" dirty="0"/>
          </a:p>
          <a:p>
            <a:pPr lvl="1"/>
            <a:r>
              <a:rPr lang="zh-CN" altLang="en-US" dirty="0"/>
              <a:t>使用</a:t>
            </a:r>
            <a:r>
              <a:rPr lang="en-US" altLang="zh-CN" dirty="0" err="1"/>
              <a:t>Numpy</a:t>
            </a:r>
            <a:r>
              <a:rPr lang="zh-CN" altLang="en-US" dirty="0"/>
              <a:t>实现前馈神经网络</a:t>
            </a:r>
            <a:endParaRPr lang="en-US" altLang="zh-CN" dirty="0"/>
          </a:p>
          <a:p>
            <a:pPr lvl="1"/>
            <a:r>
              <a:rPr lang="en-US" altLang="zh-CN" dirty="0">
                <a:hlinkClick r:id="rId1" tooltip="chap4_ simple neural network"/>
              </a:rPr>
              <a:t>chap4_ simple neural network</a:t>
            </a:r>
            <a:endParaRPr lang="en-US" altLang="zh-CN" dirty="0"/>
          </a:p>
          <a:p>
            <a:pPr marL="0" indent="0">
              <a:buNone/>
            </a:pPr>
            <a:endParaRPr lang="en-US" altLang="zh-CN" dirty="0"/>
          </a:p>
        </p:txBody>
      </p:sp>
      <p:pic>
        <p:nvPicPr>
          <p:cNvPr id="5" name="图片 4"/>
          <p:cNvPicPr>
            <a:picLocks noChangeAspect="1"/>
          </p:cNvPicPr>
          <p:nvPr/>
        </p:nvPicPr>
        <p:blipFill>
          <a:blip r:embed="rId2"/>
          <a:stretch>
            <a:fillRect/>
          </a:stretch>
        </p:blipFill>
        <p:spPr>
          <a:xfrm>
            <a:off x="3339465" y="1058545"/>
            <a:ext cx="5697220" cy="3434080"/>
          </a:xfrm>
          <a:prstGeom prst="rect">
            <a:avLst/>
          </a:prstGeom>
        </p:spPr>
      </p:pic>
      <p:sp>
        <p:nvSpPr>
          <p:cNvPr id="6" name="文本框 5"/>
          <p:cNvSpPr txBox="1"/>
          <p:nvPr/>
        </p:nvSpPr>
        <p:spPr>
          <a:xfrm>
            <a:off x="3339465" y="4492625"/>
            <a:ext cx="5696585" cy="306705"/>
          </a:xfrm>
          <a:prstGeom prst="rect">
            <a:avLst/>
          </a:prstGeom>
          <a:noFill/>
        </p:spPr>
        <p:txBody>
          <a:bodyPr wrap="square" rtlCol="0" anchor="t">
            <a:spAutoFit/>
          </a:bodyPr>
          <a:p>
            <a:pPr algn="ctr"/>
            <a:r>
              <a:rPr lang="zh-CN" altLang="en-US" sz="1400">
                <a:solidFill>
                  <a:srgbClr val="7030A0"/>
                </a:solidFill>
                <a:latin typeface="Bookman Old Style" panose="02050604050505020204" charset="0"/>
                <a:cs typeface="Bookman Old Style" panose="02050604050505020204" charset="0"/>
              </a:rPr>
              <a:t>http://playground.tensorflow.org</a:t>
            </a:r>
            <a:endParaRPr lang="zh-CN" altLang="en-US" sz="1400">
              <a:solidFill>
                <a:srgbClr val="7030A0"/>
              </a:solidFill>
              <a:latin typeface="Bookman Old Style" panose="02050604050505020204" charset="0"/>
              <a:cs typeface="Bookman Old Style" panose="020506040505050202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激活函数的性质</a:t>
            </a:r>
            <a:endParaRPr lang="zh-CN" altLang="en-US" dirty="0"/>
          </a:p>
        </p:txBody>
      </p:sp>
      <p:sp>
        <p:nvSpPr>
          <p:cNvPr id="3" name="内容占位符 2"/>
          <p:cNvSpPr>
            <a:spLocks noGrp="1"/>
          </p:cNvSpPr>
          <p:nvPr>
            <p:ph sz="quarter" idx="1"/>
          </p:nvPr>
        </p:nvSpPr>
        <p:spPr/>
        <p:txBody>
          <a:bodyPr/>
          <a:lstStyle/>
          <a:p>
            <a:r>
              <a:rPr lang="zh-CN" altLang="en-US" dirty="0"/>
              <a:t>连续并可导（允许少数点上不可导）的非线性函数。</a:t>
            </a:r>
            <a:endParaRPr lang="en-US" altLang="zh-CN" dirty="0"/>
          </a:p>
          <a:p>
            <a:pPr lvl="1"/>
            <a:r>
              <a:rPr lang="zh-CN" altLang="en-US" dirty="0"/>
              <a:t>可导的激活函数可以直接利用数值优化的方法来学习网络参数。</a:t>
            </a:r>
            <a:endParaRPr lang="en-US" altLang="zh-CN" dirty="0"/>
          </a:p>
          <a:p>
            <a:endParaRPr lang="zh-CN" altLang="en-US" dirty="0"/>
          </a:p>
          <a:p>
            <a:r>
              <a:rPr lang="zh-CN" altLang="en-US" dirty="0"/>
              <a:t>激活函数及其导函数要尽可能的简单</a:t>
            </a:r>
            <a:endParaRPr lang="en-US" altLang="zh-CN" dirty="0"/>
          </a:p>
          <a:p>
            <a:pPr lvl="1"/>
            <a:r>
              <a:rPr lang="zh-CN" altLang="en-US" dirty="0"/>
              <a:t>有利于提高网络计算效率。  </a:t>
            </a:r>
            <a:endParaRPr lang="en-US" altLang="zh-CN" dirty="0"/>
          </a:p>
          <a:p>
            <a:endParaRPr lang="zh-CN" altLang="en-US" dirty="0"/>
          </a:p>
          <a:p>
            <a:r>
              <a:rPr lang="zh-CN" altLang="en-US" dirty="0"/>
              <a:t>激活函数的导函数的值域要在一个合适的区间内</a:t>
            </a:r>
            <a:endParaRPr lang="en-US" altLang="zh-CN" dirty="0"/>
          </a:p>
          <a:p>
            <a:pPr lvl="1"/>
            <a:r>
              <a:rPr lang="zh-CN" altLang="en-US" dirty="0"/>
              <a:t>不能太大也不能太小，否则会影响训练的效率和稳定性。</a:t>
            </a:r>
            <a:endParaRPr lang="en-US" altLang="zh-CN" dirty="0"/>
          </a:p>
          <a:p>
            <a:endParaRPr lang="zh-CN" altLang="en-US" dirty="0"/>
          </a:p>
          <a:p>
            <a:r>
              <a:rPr lang="zh-CN" altLang="en-US" dirty="0"/>
              <a:t>单调递增</a:t>
            </a:r>
            <a:endParaRPr lang="en-US" altLang="zh-CN" dirty="0"/>
          </a:p>
          <a:p>
            <a:pPr lvl="1"/>
            <a:r>
              <a:rPr lang="en-US" altLang="zh-CN" dirty="0">
                <a:latin typeface="+mn-lt"/>
              </a:rPr>
              <a:t>???</a:t>
            </a:r>
            <a:endParaRPr lang="zh-CN" altLang="en-US" dirty="0">
              <a:latin typeface="+mn-lt"/>
            </a:endParaRPr>
          </a:p>
        </p:txBody>
      </p:sp>
      <p:pic>
        <p:nvPicPr>
          <p:cNvPr id="13" name="内容占位符 4"/>
          <p:cNvPicPr>
            <a:picLocks noChangeAspect="1"/>
          </p:cNvPicPr>
          <p:nvPr/>
        </p:nvPicPr>
        <p:blipFill>
          <a:blip r:embed="rId1"/>
          <a:srcRect l="47826" t="73604" r="32400" b="1750"/>
          <a:stretch>
            <a:fillRect/>
          </a:stretch>
        </p:blipFill>
        <p:spPr>
          <a:xfrm>
            <a:off x="6062980" y="2093595"/>
            <a:ext cx="2973070" cy="188341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13" name="内容占位符 4"/>
          <p:cNvPicPr>
            <a:picLocks noChangeAspect="1"/>
          </p:cNvPicPr>
          <p:nvPr/>
        </p:nvPicPr>
        <p:blipFill>
          <a:blip r:embed="rId1"/>
          <a:srcRect l="47218" t="59168" r="9231"/>
          <a:stretch>
            <a:fillRect/>
          </a:stretch>
        </p:blipFill>
        <p:spPr>
          <a:xfrm>
            <a:off x="232410" y="1812925"/>
            <a:ext cx="8679180" cy="41338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常见激活函数</a:t>
            </a:r>
            <a:endParaRPr lang="zh-CN" altLang="en-US" dirty="0"/>
          </a:p>
        </p:txBody>
      </p:sp>
      <p:sp>
        <p:nvSpPr>
          <p:cNvPr id="4" name="内容占位符 3"/>
          <p:cNvSpPr>
            <a:spLocks noGrp="1"/>
          </p:cNvSpPr>
          <p:nvPr>
            <p:ph sz="quarter" idx="1"/>
          </p:nvPr>
        </p:nvSpPr>
        <p:spPr/>
        <p:txBody>
          <a:bodyPr/>
          <a:lstStyle/>
          <a:p>
            <a:r>
              <a:rPr lang="en-US" altLang="zh-CN" dirty="0"/>
              <a:t>Logistic &amp; Tanh</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性质：</a:t>
            </a:r>
            <a:endParaRPr lang="en-US" altLang="zh-CN" dirty="0"/>
          </a:p>
          <a:p>
            <a:pPr lvl="1"/>
            <a:r>
              <a:rPr lang="zh-CN" altLang="en-US" dirty="0"/>
              <a:t>饱和函数</a:t>
            </a:r>
            <a:endParaRPr lang="en-US" altLang="zh-CN" dirty="0"/>
          </a:p>
          <a:p>
            <a:pPr lvl="1"/>
            <a:r>
              <a:rPr lang="en-US" altLang="zh-CN" dirty="0"/>
              <a:t>Tanh</a:t>
            </a:r>
            <a:r>
              <a:rPr lang="zh-CN" altLang="en-US" dirty="0"/>
              <a:t>函数是零中心化的，而</a:t>
            </a:r>
            <a:r>
              <a:rPr lang="en-US" altLang="zh-CN" dirty="0"/>
              <a:t>logistic</a:t>
            </a:r>
            <a:r>
              <a:rPr lang="zh-CN" altLang="en-US" dirty="0"/>
              <a:t>函数的输出恒大于</a:t>
            </a:r>
            <a:r>
              <a:rPr lang="en-US" altLang="zh-CN" dirty="0"/>
              <a:t>0</a:t>
            </a:r>
            <a:endParaRPr lang="en-US" altLang="zh-CN" dirty="0"/>
          </a:p>
          <a:p>
            <a:pPr lvl="1"/>
            <a:endParaRPr lang="zh-CN" altLang="en-US"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0925" y="1916430"/>
            <a:ext cx="1961515" cy="662940"/>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45" y="2887980"/>
            <a:ext cx="2821940" cy="595630"/>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058545"/>
            <a:ext cx="4311650" cy="3325495"/>
          </a:xfrm>
          <a:prstGeom prst="rect">
            <a:avLst/>
          </a:prstGeom>
        </p:spPr>
      </p:pic>
      <p:sp>
        <p:nvSpPr>
          <p:cNvPr id="6" name="矩形 5"/>
          <p:cNvSpPr/>
          <p:nvPr/>
        </p:nvSpPr>
        <p:spPr>
          <a:xfrm>
            <a:off x="4724400" y="4465320"/>
            <a:ext cx="4311650" cy="829945"/>
          </a:xfrm>
          <a:prstGeom prst="rect">
            <a:avLst/>
          </a:prstGeom>
        </p:spPr>
        <p:txBody>
          <a:bodyPr wrap="square">
            <a:spAutoFit/>
          </a:bodyPr>
          <a:lstStyle/>
          <a:p>
            <a:r>
              <a:rPr lang="zh-CN" altLang="en-US" sz="1600" dirty="0">
                <a:solidFill>
                  <a:srgbClr val="FF0000"/>
                </a:solidFill>
                <a:latin typeface="幼圆" panose="02010509060101010101" charset="-122"/>
                <a:ea typeface="幼圆" panose="02010509060101010101" charset="-122"/>
                <a:cs typeface="幼圆" panose="02010509060101010101" charset="-122"/>
              </a:rPr>
              <a:t>非零中心化的输出会使得其后一层的神经元的输入发生偏置偏移（</a:t>
            </a:r>
            <a:r>
              <a:rPr lang="en-US" altLang="zh-CN" sz="1600" dirty="0">
                <a:solidFill>
                  <a:srgbClr val="FF0000"/>
                </a:solidFill>
                <a:latin typeface="幼圆" panose="02010509060101010101" charset="-122"/>
                <a:ea typeface="幼圆" panose="02010509060101010101" charset="-122"/>
                <a:cs typeface="幼圆" panose="02010509060101010101" charset="-122"/>
              </a:rPr>
              <a:t>bias shift</a:t>
            </a:r>
            <a:r>
              <a:rPr lang="zh-CN" altLang="en-US" sz="1600" dirty="0">
                <a:solidFill>
                  <a:srgbClr val="FF0000"/>
                </a:solidFill>
                <a:latin typeface="幼圆" panose="02010509060101010101" charset="-122"/>
                <a:ea typeface="幼圆" panose="02010509060101010101" charset="-122"/>
                <a:cs typeface="幼圆" panose="02010509060101010101" charset="-122"/>
              </a:rPr>
              <a:t>），并进一步使得梯度下降的收敛速度变慢。</a:t>
            </a:r>
            <a:endParaRPr lang="zh-CN" altLang="en-US" sz="1600" dirty="0">
              <a:solidFill>
                <a:srgbClr val="FF0000"/>
              </a:solidFill>
              <a:latin typeface="幼圆" panose="02010509060101010101" charset="-122"/>
              <a:ea typeface="幼圆" panose="02010509060101010101" charset="-122"/>
              <a:cs typeface="幼圆" panose="0201050906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常见激活函数</a:t>
            </a:r>
            <a:endParaRPr lang="zh-CN" altLang="en-US" dirty="0"/>
          </a:p>
        </p:txBody>
      </p:sp>
      <p:pic>
        <p:nvPicPr>
          <p:cNvPr id="5" name="图片 4"/>
          <p:cNvPicPr>
            <a:picLocks noChangeAspect="1"/>
          </p:cNvPicPr>
          <p:nvPr/>
        </p:nvPicPr>
        <p:blipFill>
          <a:blip r:embed="rId1"/>
          <a:srcRect b="11345"/>
          <a:stretch>
            <a:fillRect/>
          </a:stretch>
        </p:blipFill>
        <p:spPr>
          <a:xfrm>
            <a:off x="75565" y="1074420"/>
            <a:ext cx="8991600" cy="4411345"/>
          </a:xfrm>
          <a:prstGeom prst="rect">
            <a:avLst/>
          </a:prstGeom>
        </p:spPr>
      </p:pic>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rcRect b="62282"/>
          <a:stretch>
            <a:fillRect/>
          </a:stretch>
        </p:blipFill>
        <p:spPr>
          <a:xfrm>
            <a:off x="319405" y="5052695"/>
            <a:ext cx="8504555" cy="151320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2_Orig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2680</Words>
  <Application>WPS 演示</Application>
  <PresentationFormat>宽屏</PresentationFormat>
  <Paragraphs>317</Paragraphs>
  <Slides>52</Slides>
  <Notes>6</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3</vt:i4>
      </vt:variant>
      <vt:variant>
        <vt:lpstr>幻灯片标题</vt:lpstr>
      </vt:variant>
      <vt:variant>
        <vt:i4>52</vt:i4>
      </vt:variant>
    </vt:vector>
  </HeadingPairs>
  <TitlesOfParts>
    <vt:vector size="75" baseType="lpstr">
      <vt:lpstr>Arial</vt:lpstr>
      <vt:lpstr>宋体</vt:lpstr>
      <vt:lpstr>Wingdings</vt:lpstr>
      <vt:lpstr>Calibri</vt:lpstr>
      <vt:lpstr>Wingdings 3</vt:lpstr>
      <vt:lpstr>微软雅黑</vt:lpstr>
      <vt:lpstr>Wingdings 3</vt:lpstr>
      <vt:lpstr>Cambria</vt:lpstr>
      <vt:lpstr>华文中宋</vt:lpstr>
      <vt:lpstr>Century Schoolbook</vt:lpstr>
      <vt:lpstr>幼圆</vt:lpstr>
      <vt:lpstr>Arial Unicode MS</vt:lpstr>
      <vt:lpstr>Bookman Old Style</vt:lpstr>
      <vt:lpstr>Cambria Math</vt:lpstr>
      <vt:lpstr>Verdana</vt:lpstr>
      <vt:lpstr>Microsoft JhengHei</vt:lpstr>
      <vt:lpstr>BatangChe</vt:lpstr>
      <vt:lpstr>QIJIC</vt:lpstr>
      <vt:lpstr>PMingLiU</vt:lpstr>
      <vt:lpstr>2_Origin</vt:lpstr>
      <vt:lpstr>Equation.3</vt:lpstr>
      <vt:lpstr>Equation.KSEE3</vt:lpstr>
      <vt:lpstr>Equation.KSEE3</vt:lpstr>
      <vt:lpstr>前馈神经网络</vt:lpstr>
      <vt:lpstr>神经网络</vt:lpstr>
      <vt:lpstr>神经网络</vt:lpstr>
      <vt:lpstr>生物神经元</vt:lpstr>
      <vt:lpstr>人工神经元</vt:lpstr>
      <vt:lpstr>激活函数的性质</vt:lpstr>
      <vt:lpstr>常见激活函数</vt:lpstr>
      <vt:lpstr>常见激活函数</vt:lpstr>
      <vt:lpstr>常见激活函数</vt:lpstr>
      <vt:lpstr>常见激活函数</vt:lpstr>
      <vt:lpstr>常见激活函数</vt:lpstr>
      <vt:lpstr>常见激活函数</vt:lpstr>
      <vt:lpstr>常见激活函数</vt:lpstr>
      <vt:lpstr>常见激活函数</vt:lpstr>
      <vt:lpstr>常见激活函数及其导数</vt:lpstr>
      <vt:lpstr>人工神经网络</vt:lpstr>
      <vt:lpstr>网络结构</vt:lpstr>
      <vt:lpstr>前馈神经网络</vt:lpstr>
      <vt:lpstr>网络结构</vt:lpstr>
      <vt:lpstr>网络结构</vt:lpstr>
      <vt:lpstr>信息传递过程</vt:lpstr>
      <vt:lpstr>前馈网络</vt:lpstr>
      <vt:lpstr>前馈网络</vt:lpstr>
      <vt:lpstr>深层前馈神经网络</vt:lpstr>
      <vt:lpstr>通用近似定理</vt:lpstr>
      <vt:lpstr>应用到机器学习</vt:lpstr>
      <vt:lpstr>应用到机器学习</vt:lpstr>
      <vt:lpstr>参数学习</vt:lpstr>
      <vt:lpstr>梯度下降</vt:lpstr>
      <vt:lpstr>如何计算梯度？</vt:lpstr>
      <vt:lpstr>矩阵微积分</vt:lpstr>
      <vt:lpstr>链式法则（Chain Rule）</vt:lpstr>
      <vt:lpstr>反向传播算法</vt:lpstr>
      <vt:lpstr>计算</vt:lpstr>
      <vt:lpstr>反向传播算法</vt:lpstr>
      <vt:lpstr>反向传播算法（backpropagation，BP）</vt:lpstr>
      <vt:lpstr>自动微分与计算图</vt:lpstr>
      <vt:lpstr>计算图</vt:lpstr>
      <vt:lpstr>自动微分</vt:lpstr>
      <vt:lpstr>静态计算图和动态计算图</vt:lpstr>
      <vt:lpstr>静态计算图和动态计算图</vt:lpstr>
      <vt:lpstr>静态计算图和动态计算图</vt:lpstr>
      <vt:lpstr>静态计算图和动态计算图</vt:lpstr>
      <vt:lpstr>如何实现？</vt:lpstr>
      <vt:lpstr>Getting started: 30 seconds to Keras</vt:lpstr>
      <vt:lpstr>深度学习的三个步骤</vt:lpstr>
      <vt:lpstr>优化问题</vt:lpstr>
      <vt:lpstr>优化问题</vt:lpstr>
      <vt:lpstr>优化问题</vt:lpstr>
      <vt:lpstr>优化问题</vt:lpstr>
      <vt:lpstr>课后练习</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fei</cp:lastModifiedBy>
  <cp:revision>2088</cp:revision>
  <dcterms:created xsi:type="dcterms:W3CDTF">2009-03-19T21:17:00Z</dcterms:created>
  <dcterms:modified xsi:type="dcterms:W3CDTF">2021-04-14T05:28:00Z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